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4" r:id="rId2"/>
    <p:sldMasterId id="2147483674" r:id="rId3"/>
    <p:sldMasterId id="2147483686" r:id="rId4"/>
    <p:sldMasterId id="2147483698" r:id="rId5"/>
    <p:sldMasterId id="2147483710" r:id="rId6"/>
    <p:sldMasterId id="2147483722" r:id="rId7"/>
    <p:sldMasterId id="2147483746" r:id="rId8"/>
  </p:sldMasterIdLst>
  <p:notesMasterIdLst>
    <p:notesMasterId r:id="rId38"/>
  </p:notesMasterIdLst>
  <p:sldIdLst>
    <p:sldId id="394" r:id="rId9"/>
    <p:sldId id="452" r:id="rId10"/>
    <p:sldId id="393" r:id="rId11"/>
    <p:sldId id="453" r:id="rId12"/>
    <p:sldId id="464" r:id="rId13"/>
    <p:sldId id="457" r:id="rId14"/>
    <p:sldId id="458" r:id="rId15"/>
    <p:sldId id="459" r:id="rId16"/>
    <p:sldId id="460" r:id="rId17"/>
    <p:sldId id="461" r:id="rId18"/>
    <p:sldId id="463" r:id="rId19"/>
    <p:sldId id="257" r:id="rId20"/>
    <p:sldId id="399" r:id="rId21"/>
    <p:sldId id="400" r:id="rId22"/>
    <p:sldId id="402" r:id="rId23"/>
    <p:sldId id="403" r:id="rId24"/>
    <p:sldId id="405" r:id="rId25"/>
    <p:sldId id="454" r:id="rId26"/>
    <p:sldId id="456" r:id="rId27"/>
    <p:sldId id="429" r:id="rId28"/>
    <p:sldId id="427" r:id="rId29"/>
    <p:sldId id="433" r:id="rId30"/>
    <p:sldId id="439" r:id="rId31"/>
    <p:sldId id="442" r:id="rId32"/>
    <p:sldId id="444" r:id="rId33"/>
    <p:sldId id="455" r:id="rId34"/>
    <p:sldId id="465" r:id="rId35"/>
    <p:sldId id="467" r:id="rId36"/>
    <p:sldId id="466" r:id="rId37"/>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H Köln F01"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04" autoAdjust="0"/>
    <p:restoredTop sz="96374" autoAdjust="0"/>
  </p:normalViewPr>
  <p:slideViewPr>
    <p:cSldViewPr snapToGrid="0">
      <p:cViewPr varScale="1">
        <p:scale>
          <a:sx n="123" d="100"/>
          <a:sy n="123" d="100"/>
        </p:scale>
        <p:origin x="102" y="20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7.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commentAuthors" Target="commentAuthors.xml"/><Relationship Id="rId3" Type="http://schemas.openxmlformats.org/officeDocument/2006/relationships/slideMaster" Target="slideMasters/slideMaster2.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theme" Target="theme/theme1.xml"/><Relationship Id="rId7" Type="http://schemas.openxmlformats.org/officeDocument/2006/relationships/slideMaster" Target="slideMasters/slideMaster6.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notesMaster" Target="notesMasters/notesMaster1.xml"/><Relationship Id="rId2" Type="http://schemas.openxmlformats.org/officeDocument/2006/relationships/slideMaster" Target="slideMasters/slideMaster1.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5.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presProps" Target="presProps.xml"/><Relationship Id="rId5" Type="http://schemas.openxmlformats.org/officeDocument/2006/relationships/slideMaster" Target="slideMasters/slideMaster4.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3.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25FB217-1582-4413-B3DA-148D8838878A}" type="datetimeFigureOut">
              <a:rPr lang="de-DE" smtClean="0"/>
              <a:t>14.11.18</a:t>
            </a:fld>
            <a:endParaRPr lang="de-DE"/>
          </a:p>
        </p:txBody>
      </p:sp>
      <p:sp>
        <p:nvSpPr>
          <p:cNvPr id="4" name="Folienbildplatzhalt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BE1C429C-32DE-4837-85F4-FE0F33AC5724}" type="slidenum">
              <a:rPr lang="de-DE" smtClean="0"/>
              <a:t>‹Nr.›</a:t>
            </a:fld>
            <a:endParaRPr lang="de-DE"/>
          </a:p>
        </p:txBody>
      </p:sp>
    </p:spTree>
    <p:extLst>
      <p:ext uri="{BB962C8B-B14F-4D97-AF65-F5344CB8AC3E}">
        <p14:creationId xmlns:p14="http://schemas.microsoft.com/office/powerpoint/2010/main" val="1708234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itchFamily="34" charset="0"/>
              </a:defRPr>
            </a:lvl1pPr>
            <a:lvl2pPr marL="775000" indent="-297134" eaLnBrk="0" hangingPunct="0">
              <a:spcBef>
                <a:spcPct val="30000"/>
              </a:spcBef>
              <a:defRPr sz="1200">
                <a:solidFill>
                  <a:schemeClr val="tx1"/>
                </a:solidFill>
                <a:latin typeface="Arial" pitchFamily="34" charset="0"/>
              </a:defRPr>
            </a:lvl2pPr>
            <a:lvl3pPr marL="1193132" indent="-237402" eaLnBrk="0" hangingPunct="0">
              <a:spcBef>
                <a:spcPct val="30000"/>
              </a:spcBef>
              <a:defRPr sz="1200">
                <a:solidFill>
                  <a:schemeClr val="tx1"/>
                </a:solidFill>
                <a:latin typeface="Arial" pitchFamily="34" charset="0"/>
              </a:defRPr>
            </a:lvl3pPr>
            <a:lvl4pPr marL="1670998" indent="-237402" eaLnBrk="0" hangingPunct="0">
              <a:spcBef>
                <a:spcPct val="30000"/>
              </a:spcBef>
              <a:defRPr sz="1200">
                <a:solidFill>
                  <a:schemeClr val="tx1"/>
                </a:solidFill>
                <a:latin typeface="Arial" pitchFamily="34" charset="0"/>
              </a:defRPr>
            </a:lvl4pPr>
            <a:lvl5pPr marL="2148863" indent="-237402" eaLnBrk="0" hangingPunct="0">
              <a:spcBef>
                <a:spcPct val="30000"/>
              </a:spcBef>
              <a:defRPr sz="1200">
                <a:solidFill>
                  <a:schemeClr val="tx1"/>
                </a:solidFill>
                <a:latin typeface="Arial" pitchFamily="34" charset="0"/>
              </a:defRPr>
            </a:lvl5pPr>
            <a:lvl6pPr marL="2589970" indent="-237402" eaLnBrk="0" fontAlgn="base" hangingPunct="0">
              <a:spcBef>
                <a:spcPct val="30000"/>
              </a:spcBef>
              <a:spcAft>
                <a:spcPct val="0"/>
              </a:spcAft>
              <a:defRPr sz="1200">
                <a:solidFill>
                  <a:schemeClr val="tx1"/>
                </a:solidFill>
                <a:latin typeface="Arial" pitchFamily="34" charset="0"/>
              </a:defRPr>
            </a:lvl6pPr>
            <a:lvl7pPr marL="3031076" indent="-237402" eaLnBrk="0" fontAlgn="base" hangingPunct="0">
              <a:spcBef>
                <a:spcPct val="30000"/>
              </a:spcBef>
              <a:spcAft>
                <a:spcPct val="0"/>
              </a:spcAft>
              <a:defRPr sz="1200">
                <a:solidFill>
                  <a:schemeClr val="tx1"/>
                </a:solidFill>
                <a:latin typeface="Arial" pitchFamily="34" charset="0"/>
              </a:defRPr>
            </a:lvl7pPr>
            <a:lvl8pPr marL="3472183" indent="-237402" eaLnBrk="0" fontAlgn="base" hangingPunct="0">
              <a:spcBef>
                <a:spcPct val="30000"/>
              </a:spcBef>
              <a:spcAft>
                <a:spcPct val="0"/>
              </a:spcAft>
              <a:defRPr sz="1200">
                <a:solidFill>
                  <a:schemeClr val="tx1"/>
                </a:solidFill>
                <a:latin typeface="Arial" pitchFamily="34" charset="0"/>
              </a:defRPr>
            </a:lvl8pPr>
            <a:lvl9pPr marL="3913290" indent="-237402"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B13278C9-8CBE-4EA3-B2B4-6DEE5099A46B}" type="slidenum">
              <a:rPr lang="de-DE" altLang="de-DE" sz="1300"/>
              <a:pPr eaLnBrk="1" hangingPunct="1">
                <a:spcBef>
                  <a:spcPct val="0"/>
                </a:spcBef>
              </a:pPr>
              <a:t>12</a:t>
            </a:fld>
            <a:endParaRPr lang="de-DE" altLang="de-DE" sz="1300"/>
          </a:p>
        </p:txBody>
      </p:sp>
      <p:sp>
        <p:nvSpPr>
          <p:cNvPr id="33795" name="Rectangle 2"/>
          <p:cNvSpPr>
            <a:spLocks noGrp="1" noRot="1" noChangeAspect="1" noChangeArrowheads="1" noTextEdit="1"/>
          </p:cNvSpPr>
          <p:nvPr>
            <p:ph type="sldImg"/>
          </p:nvPr>
        </p:nvSpPr>
        <p:spPr>
          <a:xfrm>
            <a:off x="-212725" y="841375"/>
            <a:ext cx="7164388" cy="4030663"/>
          </a:xfrm>
          <a:ln/>
        </p:spPr>
      </p:sp>
      <p:sp>
        <p:nvSpPr>
          <p:cNvPr id="33796" name="Rectangle 3"/>
          <p:cNvSpPr>
            <a:spLocks noGrp="1" noChangeArrowheads="1"/>
          </p:cNvSpPr>
          <p:nvPr>
            <p:ph type="body" idx="1"/>
          </p:nvPr>
        </p:nvSpPr>
        <p:spPr>
          <a:xfrm>
            <a:off x="897983" y="5124869"/>
            <a:ext cx="4941916" cy="4872469"/>
          </a:xfrm>
          <a:noFill/>
          <a:extLst>
            <a:ext uri="{91240B29-F687-4F45-9708-019B960494DF}">
              <a14:hiddenLine xmlns:a14="http://schemas.microsoft.com/office/drawing/2010/main" w="12700">
                <a:solidFill>
                  <a:schemeClr val="tx1"/>
                </a:solidFill>
                <a:miter lim="800000"/>
                <a:headEnd type="none" w="sm" len="sm"/>
                <a:tailEnd type="none" w="sm" len="sm"/>
              </a14:hiddenLine>
            </a:ext>
          </a:extLst>
        </p:spPr>
        <p:txBody>
          <a:bodyPr lIns="91926" tIns="45963" rIns="91926" bIns="45963"/>
          <a:lstStyle/>
          <a:p>
            <a:pPr eaLnBrk="1" hangingPunct="1"/>
            <a:endParaRPr lang="de-DE" altLang="de-DE">
              <a:latin typeface="Arial" pitchFamily="34" charset="0"/>
            </a:endParaRPr>
          </a:p>
        </p:txBody>
      </p:sp>
    </p:spTree>
    <p:extLst>
      <p:ext uri="{BB962C8B-B14F-4D97-AF65-F5344CB8AC3E}">
        <p14:creationId xmlns:p14="http://schemas.microsoft.com/office/powerpoint/2010/main" val="21511332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342900" lvl="1" indent="-342900" defTabSz="455613">
              <a:lnSpc>
                <a:spcPts val="2200"/>
              </a:lnSpc>
              <a:spcBef>
                <a:spcPct val="0"/>
              </a:spcBef>
              <a:buFont typeface="Arial" panose="020B0604020202020204" pitchFamily="34" charset="0"/>
              <a:buChar char="•"/>
              <a:defRPr/>
            </a:pPr>
            <a:r>
              <a:rPr lang="de-DE" altLang="de-DE" sz="2000" b="1" kern="1200" dirty="0">
                <a:ea typeface="ＭＳ Ｐゴシック" pitchFamily="34" charset="-128"/>
                <a:cs typeface="ＭＳ Ｐゴシック" pitchFamily="-104" charset="-128"/>
              </a:rPr>
              <a:t>Konstruktion</a:t>
            </a:r>
            <a:br>
              <a:rPr lang="de-DE" altLang="de-DE" sz="2000" b="1" kern="1200" dirty="0">
                <a:ea typeface="ＭＳ Ｐゴシック" pitchFamily="34" charset="-128"/>
                <a:cs typeface="ＭＳ Ｐゴシック" pitchFamily="-104" charset="-128"/>
              </a:rPr>
            </a:br>
            <a:r>
              <a:rPr lang="de-DE" altLang="de-DE" sz="2000" kern="1200" dirty="0">
                <a:ea typeface="ＭＳ Ｐゴシック" pitchFamily="34" charset="-128"/>
                <a:cs typeface="ＭＳ Ｐゴシック" pitchFamily="-104" charset="-128"/>
              </a:rPr>
              <a:t>Unter welchen Verhältnissen, Bedingungen entstehen soziale Phänomene?</a:t>
            </a:r>
          </a:p>
          <a:p>
            <a:pPr marL="342900" lvl="1" indent="-342900" defTabSz="455613">
              <a:lnSpc>
                <a:spcPts val="2200"/>
              </a:lnSpc>
              <a:spcBef>
                <a:spcPct val="0"/>
              </a:spcBef>
              <a:buFont typeface="Arial" panose="020B0604020202020204" pitchFamily="34" charset="0"/>
              <a:buChar char="•"/>
              <a:defRPr/>
            </a:pPr>
            <a:endParaRPr lang="de-DE" altLang="de-DE" sz="2000" kern="1200" dirty="0">
              <a:ea typeface="ＭＳ Ｐゴシック" pitchFamily="34" charset="-128"/>
              <a:cs typeface="ＭＳ Ｐゴシック" pitchFamily="-104" charset="-128"/>
            </a:endParaRPr>
          </a:p>
          <a:p>
            <a:pPr marL="700088" lvl="3" indent="-342900" defTabSz="455613">
              <a:lnSpc>
                <a:spcPts val="2200"/>
              </a:lnSpc>
              <a:spcBef>
                <a:spcPct val="0"/>
              </a:spcBef>
              <a:buFont typeface="Arial" panose="020B0604020202020204" pitchFamily="34" charset="0"/>
              <a:buChar char="•"/>
              <a:defRPr/>
            </a:pPr>
            <a:endParaRPr lang="de-DE" altLang="de-DE" kern="1200" dirty="0">
              <a:ea typeface="ＭＳ Ｐゴシック" pitchFamily="34" charset="-128"/>
              <a:cs typeface="ＭＳ Ｐゴシック" pitchFamily="-104" charset="-128"/>
            </a:endParaRPr>
          </a:p>
          <a:p>
            <a:pPr marL="342900" lvl="1" indent="-342900" defTabSz="455613">
              <a:lnSpc>
                <a:spcPts val="2200"/>
              </a:lnSpc>
              <a:spcBef>
                <a:spcPct val="0"/>
              </a:spcBef>
              <a:buFont typeface="Arial" panose="020B0604020202020204" pitchFamily="34" charset="0"/>
              <a:buChar char="•"/>
              <a:defRPr/>
            </a:pPr>
            <a:r>
              <a:rPr lang="de-DE" altLang="de-DE" sz="2000" b="1" kern="1200" dirty="0">
                <a:ea typeface="ＭＳ Ｐゴシック" pitchFamily="34" charset="-128"/>
                <a:cs typeface="ＭＳ Ｐゴシック" pitchFamily="-104" charset="-128"/>
              </a:rPr>
              <a:t>Keine Kausalitäten sondern Verhältnissetzungen</a:t>
            </a:r>
            <a:br>
              <a:rPr lang="de-DE" altLang="de-DE" sz="2000" b="1" kern="1200" dirty="0">
                <a:ea typeface="ＭＳ Ｐゴシック" pitchFamily="34" charset="-128"/>
                <a:cs typeface="ＭＳ Ｐゴシック" pitchFamily="-104" charset="-128"/>
              </a:rPr>
            </a:br>
            <a:r>
              <a:rPr lang="de-DE" altLang="de-DE" sz="2000" kern="1200" dirty="0">
                <a:ea typeface="ＭＳ Ｐゴシック" pitchFamily="34" charset="-128"/>
                <a:cs typeface="ＭＳ Ｐゴシック" pitchFamily="-104" charset="-128"/>
              </a:rPr>
              <a:t>Welche Relevanz-Setzungen, Schwerpunkte sind dominant und in welchen Beziehungen stehen die Redeweisen zueinander?</a:t>
            </a:r>
          </a:p>
          <a:p>
            <a:pPr marL="342900" lvl="1" indent="-342900" defTabSz="455613">
              <a:lnSpc>
                <a:spcPts val="2200"/>
              </a:lnSpc>
              <a:spcBef>
                <a:spcPct val="0"/>
              </a:spcBef>
              <a:buFont typeface="Arial" panose="020B0604020202020204" pitchFamily="34" charset="0"/>
              <a:buChar char="•"/>
              <a:defRPr/>
            </a:pPr>
            <a:endParaRPr lang="de-DE" altLang="de-DE" sz="2000" kern="1200" dirty="0">
              <a:ea typeface="ＭＳ Ｐゴシック" pitchFamily="34" charset="-128"/>
              <a:cs typeface="ＭＳ Ｐゴシック" pitchFamily="-104" charset="-128"/>
            </a:endParaRPr>
          </a:p>
          <a:p>
            <a:pPr marL="342900" lvl="1" indent="-342900" defTabSz="455613">
              <a:lnSpc>
                <a:spcPts val="2200"/>
              </a:lnSpc>
              <a:spcBef>
                <a:spcPct val="0"/>
              </a:spcBef>
              <a:buFont typeface="Arial" panose="020B0604020202020204" pitchFamily="34" charset="0"/>
              <a:buChar char="•"/>
              <a:defRPr/>
            </a:pPr>
            <a:endParaRPr lang="de-DE" altLang="de-DE" sz="2000" kern="1200" dirty="0">
              <a:ea typeface="ＭＳ Ｐゴシック" pitchFamily="34" charset="-128"/>
              <a:cs typeface="ＭＳ Ｐゴシック" pitchFamily="-104" charset="-128"/>
            </a:endParaRPr>
          </a:p>
          <a:p>
            <a:pPr marL="342900" lvl="1" indent="-342900" defTabSz="455613">
              <a:lnSpc>
                <a:spcPts val="2200"/>
              </a:lnSpc>
              <a:spcBef>
                <a:spcPct val="0"/>
              </a:spcBef>
              <a:buFont typeface="Arial" panose="020B0604020202020204" pitchFamily="34" charset="0"/>
              <a:buChar char="•"/>
              <a:defRPr/>
            </a:pPr>
            <a:r>
              <a:rPr lang="de-DE" altLang="de-DE" sz="2000" b="1" kern="1200" dirty="0">
                <a:ea typeface="ＭＳ Ｐゴシック" pitchFamily="34" charset="-128"/>
                <a:cs typeface="ＭＳ Ｐゴシック" pitchFamily="-104" charset="-128"/>
              </a:rPr>
              <a:t>Sprache (Sprechweisen, Erzählungen)</a:t>
            </a:r>
            <a:br>
              <a:rPr lang="de-DE" altLang="de-DE" sz="2000" b="1" kern="1200" dirty="0">
                <a:ea typeface="ＭＳ Ｐゴシック" pitchFamily="34" charset="-128"/>
                <a:cs typeface="ＭＳ Ｐゴシック" pitchFamily="-104" charset="-128"/>
              </a:rPr>
            </a:br>
            <a:r>
              <a:rPr lang="de-DE" altLang="de-DE" sz="2000" kern="1200" dirty="0">
                <a:ea typeface="ＭＳ Ｐゴシック" pitchFamily="34" charset="-128"/>
                <a:cs typeface="ＭＳ Ｐゴシック" pitchFamily="-104" charset="-128"/>
              </a:rPr>
              <a:t>Das Sprechen über und die Erzählungen von …</a:t>
            </a:r>
          </a:p>
          <a:p>
            <a:pPr marL="342900" lvl="1" indent="-342900" defTabSz="455613">
              <a:lnSpc>
                <a:spcPts val="2200"/>
              </a:lnSpc>
              <a:spcBef>
                <a:spcPct val="0"/>
              </a:spcBef>
              <a:buFont typeface="Arial" panose="020B0604020202020204" pitchFamily="34" charset="0"/>
              <a:buChar char="•"/>
              <a:defRPr/>
            </a:pPr>
            <a:r>
              <a:rPr lang="de-DE" altLang="de-DE" sz="2000" kern="1200" dirty="0">
                <a:solidFill>
                  <a:prstClr val="black"/>
                </a:solidFill>
                <a:ea typeface="ＭＳ Ｐゴシック" pitchFamily="34" charset="-128"/>
                <a:cs typeface="ＭＳ Ｐゴシック" pitchFamily="-104" charset="-128"/>
              </a:rPr>
              <a:t>Zugangsbarrieren sind von außen konstruiert und Effekt von Unterscheidungspraxen und Differenzproduktion</a:t>
            </a:r>
            <a:br>
              <a:rPr lang="de-DE" altLang="de-DE" sz="2000" kern="1200" dirty="0">
                <a:solidFill>
                  <a:prstClr val="black"/>
                </a:solidFill>
                <a:ea typeface="ＭＳ Ｐゴシック" pitchFamily="34" charset="-128"/>
                <a:cs typeface="ＭＳ Ｐゴシック" pitchFamily="-104" charset="-128"/>
              </a:rPr>
            </a:br>
            <a:r>
              <a:rPr lang="de-DE" altLang="de-DE" sz="2000" kern="1200" dirty="0">
                <a:ea typeface="ＭＳ Ｐゴシック" pitchFamily="34" charset="-128"/>
                <a:cs typeface="ＭＳ Ｐゴシック" pitchFamily="-104" charset="-128"/>
              </a:rPr>
              <a:t> </a:t>
            </a:r>
            <a:r>
              <a:rPr lang="de-DE" altLang="de-DE" sz="2000" kern="1200" dirty="0">
                <a:ea typeface="ＭＳ Ｐゴシック" pitchFamily="34" charset="-128"/>
                <a:cs typeface="Arial" pitchFamily="34" charset="0"/>
                <a:sym typeface="Wingdings" panose="05000000000000000000" pitchFamily="2" charset="2"/>
              </a:rPr>
              <a:t> </a:t>
            </a:r>
            <a:r>
              <a:rPr lang="de-DE" altLang="de-DE" sz="2000" b="1" kern="1200" dirty="0">
                <a:ea typeface="ＭＳ Ｐゴシック" pitchFamily="34" charset="-128"/>
                <a:cs typeface="Arial" pitchFamily="34" charset="0"/>
                <a:sym typeface="Wingdings" panose="05000000000000000000" pitchFamily="2" charset="2"/>
              </a:rPr>
              <a:t>Konstruktion und Differenz</a:t>
            </a:r>
          </a:p>
          <a:p>
            <a:pPr marL="342900" lvl="1" indent="-342900" defTabSz="455613">
              <a:lnSpc>
                <a:spcPts val="2200"/>
              </a:lnSpc>
              <a:spcBef>
                <a:spcPct val="0"/>
              </a:spcBef>
              <a:buFont typeface="Arial" panose="020B0604020202020204" pitchFamily="34" charset="0"/>
              <a:buChar char="•"/>
              <a:defRPr/>
            </a:pPr>
            <a:endParaRPr lang="de-DE" altLang="de-DE" sz="2000" b="1" kern="1200" dirty="0">
              <a:solidFill>
                <a:srgbClr val="0070C0"/>
              </a:solidFill>
              <a:ea typeface="ＭＳ Ｐゴシック" pitchFamily="34" charset="-128"/>
              <a:cs typeface="Arial" pitchFamily="34" charset="0"/>
              <a:sym typeface="Wingdings" panose="05000000000000000000" pitchFamily="2" charset="2"/>
            </a:endParaRPr>
          </a:p>
          <a:p>
            <a:pPr marL="342900" lvl="1" indent="-342900" defTabSz="455613">
              <a:lnSpc>
                <a:spcPts val="2200"/>
              </a:lnSpc>
              <a:spcBef>
                <a:spcPct val="0"/>
              </a:spcBef>
              <a:buFont typeface="Arial" panose="020B0604020202020204" pitchFamily="34" charset="0"/>
              <a:buChar char="•"/>
              <a:defRPr/>
            </a:pPr>
            <a:endParaRPr lang="de-DE" altLang="de-DE" sz="2000" b="1" kern="1200" dirty="0">
              <a:solidFill>
                <a:srgbClr val="0070C0"/>
              </a:solidFill>
              <a:ea typeface="ＭＳ Ｐゴシック" pitchFamily="34" charset="-128"/>
              <a:cs typeface="Arial" pitchFamily="34" charset="0"/>
              <a:sym typeface="Wingdings" panose="05000000000000000000" pitchFamily="2" charset="2"/>
            </a:endParaRPr>
          </a:p>
          <a:p>
            <a:pPr marL="342900" lvl="1" indent="-342900" defTabSz="455613">
              <a:lnSpc>
                <a:spcPts val="2200"/>
              </a:lnSpc>
              <a:spcBef>
                <a:spcPct val="0"/>
              </a:spcBef>
              <a:buFont typeface="Arial" panose="020B0604020202020204" pitchFamily="34" charset="0"/>
              <a:buChar char="•"/>
              <a:defRPr/>
            </a:pPr>
            <a:r>
              <a:rPr lang="de-DE" altLang="de-DE" sz="2000" kern="1200" dirty="0">
                <a:solidFill>
                  <a:prstClr val="black"/>
                </a:solidFill>
                <a:ea typeface="ＭＳ Ｐゴシック" pitchFamily="34" charset="-128"/>
                <a:cs typeface="ＭＳ Ｐゴシック" pitchFamily="-104" charset="-128"/>
              </a:rPr>
              <a:t>Verstrickung der Akteur*innen in Unterscheidungspraktiken</a:t>
            </a:r>
          </a:p>
          <a:p>
            <a:pPr marL="342900" lvl="1" indent="-342900" defTabSz="455613">
              <a:lnSpc>
                <a:spcPts val="2200"/>
              </a:lnSpc>
              <a:spcBef>
                <a:spcPct val="0"/>
              </a:spcBef>
              <a:buFont typeface="Arial" panose="020B0604020202020204" pitchFamily="34" charset="0"/>
              <a:buChar char="•"/>
              <a:defRPr/>
            </a:pPr>
            <a:endParaRPr lang="de-DE" altLang="de-DE" sz="2000" b="1" kern="1200" dirty="0">
              <a:solidFill>
                <a:srgbClr val="0070C0"/>
              </a:solidFill>
              <a:ea typeface="ＭＳ Ｐゴシック" pitchFamily="34" charset="-128"/>
              <a:cs typeface="Arial" pitchFamily="34" charset="0"/>
              <a:sym typeface="Wingdings" panose="05000000000000000000" pitchFamily="2" charset="2"/>
            </a:endParaRPr>
          </a:p>
          <a:p>
            <a:pPr marL="342900" lvl="1" indent="-342900" defTabSz="455613">
              <a:lnSpc>
                <a:spcPts val="2200"/>
              </a:lnSpc>
              <a:spcBef>
                <a:spcPct val="0"/>
              </a:spcBef>
              <a:buFont typeface="Arial" panose="020B0604020202020204" pitchFamily="34" charset="0"/>
              <a:buChar char="•"/>
              <a:defRPr/>
            </a:pPr>
            <a:endParaRPr lang="de-DE" altLang="de-DE" sz="2000" b="1" kern="1200" dirty="0">
              <a:solidFill>
                <a:srgbClr val="0070C0"/>
              </a:solidFill>
              <a:ea typeface="ＭＳ Ｐゴシック" pitchFamily="34" charset="-128"/>
              <a:cs typeface="Arial" pitchFamily="34" charset="0"/>
              <a:sym typeface="Wingdings" panose="05000000000000000000" pitchFamily="2" charset="2"/>
            </a:endParaRPr>
          </a:p>
          <a:p>
            <a:pPr marL="342900" lvl="1" indent="-342900" defTabSz="455613">
              <a:lnSpc>
                <a:spcPts val="2200"/>
              </a:lnSpc>
              <a:spcBef>
                <a:spcPct val="0"/>
              </a:spcBef>
              <a:buFont typeface="Arial" panose="020B0604020202020204" pitchFamily="34" charset="0"/>
              <a:buChar char="•"/>
              <a:defRPr/>
            </a:pPr>
            <a:r>
              <a:rPr lang="de-DE" altLang="de-DE" sz="2000" kern="1200" dirty="0">
                <a:solidFill>
                  <a:prstClr val="black"/>
                </a:solidFill>
                <a:ea typeface="ＭＳ Ｐゴシック" pitchFamily="34" charset="-128"/>
                <a:cs typeface="ＭＳ Ｐゴシック" pitchFamily="-104" charset="-128"/>
              </a:rPr>
              <a:t>Zugangsbarrieren bzw. die Bewertung sozialer Phänomene sind Verhandlungssache</a:t>
            </a:r>
          </a:p>
          <a:p>
            <a:endParaRPr lang="de-DE" dirty="0"/>
          </a:p>
        </p:txBody>
      </p:sp>
      <p:sp>
        <p:nvSpPr>
          <p:cNvPr id="4" name="Foliennummernplatzhalter 3"/>
          <p:cNvSpPr>
            <a:spLocks noGrp="1"/>
          </p:cNvSpPr>
          <p:nvPr>
            <p:ph type="sldNum" sz="quarter" idx="5"/>
          </p:nvPr>
        </p:nvSpPr>
        <p:spPr/>
        <p:txBody>
          <a:bodyPr/>
          <a:lstStyle/>
          <a:p>
            <a:fld id="{BE1C429C-32DE-4837-85F4-FE0F33AC5724}" type="slidenum">
              <a:rPr lang="de-DE" smtClean="0"/>
              <a:t>19</a:t>
            </a:fld>
            <a:endParaRPr lang="de-DE"/>
          </a:p>
        </p:txBody>
      </p:sp>
    </p:spTree>
    <p:extLst>
      <p:ext uri="{BB962C8B-B14F-4D97-AF65-F5344CB8AC3E}">
        <p14:creationId xmlns:p14="http://schemas.microsoft.com/office/powerpoint/2010/main" val="9251398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742E3460-EC67-4726-9F1D-B29680581495}"/>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xmlns="" id="{0140E01E-5416-4E28-A60D-AE3EFB0D393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xmlns="" id="{ACFA68C8-DFB9-4B96-8B04-3197392BC364}"/>
              </a:ext>
            </a:extLst>
          </p:cNvPr>
          <p:cNvSpPr>
            <a:spLocks noGrp="1"/>
          </p:cNvSpPr>
          <p:nvPr>
            <p:ph type="dt" sz="half" idx="10"/>
          </p:nvPr>
        </p:nvSpPr>
        <p:spPr/>
        <p:txBody>
          <a:bodyPr/>
          <a:lstStyle/>
          <a:p>
            <a:fld id="{41CB6F38-1A05-4886-925C-39CE405827E3}" type="datetimeFigureOut">
              <a:rPr lang="de-DE" smtClean="0"/>
              <a:t>14.11.18</a:t>
            </a:fld>
            <a:endParaRPr lang="de-DE"/>
          </a:p>
        </p:txBody>
      </p:sp>
      <p:sp>
        <p:nvSpPr>
          <p:cNvPr id="5" name="Fußzeilenplatzhalter 4">
            <a:extLst>
              <a:ext uri="{FF2B5EF4-FFF2-40B4-BE49-F238E27FC236}">
                <a16:creationId xmlns:a16="http://schemas.microsoft.com/office/drawing/2014/main" xmlns="" id="{5B4A3E2E-A58F-4D94-984F-A7B60A3ABCD4}"/>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xmlns="" id="{5FAB49F1-D6A1-47B7-9F15-F26CFE5FF706}"/>
              </a:ext>
            </a:extLst>
          </p:cNvPr>
          <p:cNvSpPr>
            <a:spLocks noGrp="1"/>
          </p:cNvSpPr>
          <p:nvPr>
            <p:ph type="sldNum" sz="quarter" idx="12"/>
          </p:nvPr>
        </p:nvSpPr>
        <p:spPr/>
        <p:txBody>
          <a:bodyPr/>
          <a:lstStyle/>
          <a:p>
            <a:fld id="{C7C85C90-4C4D-411B-A23B-4CDEA3DF1D20}" type="slidenum">
              <a:rPr lang="de-DE" smtClean="0"/>
              <a:t>‹Nr.›</a:t>
            </a:fld>
            <a:endParaRPr lang="de-DE"/>
          </a:p>
        </p:txBody>
      </p:sp>
    </p:spTree>
    <p:extLst>
      <p:ext uri="{BB962C8B-B14F-4D97-AF65-F5344CB8AC3E}">
        <p14:creationId xmlns:p14="http://schemas.microsoft.com/office/powerpoint/2010/main" val="169595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E19F6966-6ADC-4850-8BA9-B7BD5EF40FF7}"/>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xmlns="" id="{8248A403-D2E5-4EFE-975C-B8E8052088A5}"/>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xmlns="" id="{CA3126A2-E68A-4480-BBE2-7651F425C56F}"/>
              </a:ext>
            </a:extLst>
          </p:cNvPr>
          <p:cNvSpPr>
            <a:spLocks noGrp="1"/>
          </p:cNvSpPr>
          <p:nvPr>
            <p:ph type="dt" sz="half" idx="10"/>
          </p:nvPr>
        </p:nvSpPr>
        <p:spPr/>
        <p:txBody>
          <a:bodyPr/>
          <a:lstStyle/>
          <a:p>
            <a:fld id="{41CB6F38-1A05-4886-925C-39CE405827E3}" type="datetimeFigureOut">
              <a:rPr lang="de-DE" smtClean="0"/>
              <a:t>14.11.18</a:t>
            </a:fld>
            <a:endParaRPr lang="de-DE"/>
          </a:p>
        </p:txBody>
      </p:sp>
      <p:sp>
        <p:nvSpPr>
          <p:cNvPr id="5" name="Fußzeilenplatzhalter 4">
            <a:extLst>
              <a:ext uri="{FF2B5EF4-FFF2-40B4-BE49-F238E27FC236}">
                <a16:creationId xmlns:a16="http://schemas.microsoft.com/office/drawing/2014/main" xmlns="" id="{28D25277-AA32-48E5-B416-BD09A4C26E0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xmlns="" id="{136CD80F-711A-4911-ABED-C3FEDB24FE9D}"/>
              </a:ext>
            </a:extLst>
          </p:cNvPr>
          <p:cNvSpPr>
            <a:spLocks noGrp="1"/>
          </p:cNvSpPr>
          <p:nvPr>
            <p:ph type="sldNum" sz="quarter" idx="12"/>
          </p:nvPr>
        </p:nvSpPr>
        <p:spPr/>
        <p:txBody>
          <a:bodyPr/>
          <a:lstStyle/>
          <a:p>
            <a:fld id="{C7C85C90-4C4D-411B-A23B-4CDEA3DF1D20}" type="slidenum">
              <a:rPr lang="de-DE" smtClean="0"/>
              <a:t>‹Nr.›</a:t>
            </a:fld>
            <a:endParaRPr lang="de-DE"/>
          </a:p>
        </p:txBody>
      </p:sp>
    </p:spTree>
    <p:extLst>
      <p:ext uri="{BB962C8B-B14F-4D97-AF65-F5344CB8AC3E}">
        <p14:creationId xmlns:p14="http://schemas.microsoft.com/office/powerpoint/2010/main" val="36534582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xmlns="" id="{8FEB974E-1F01-4F63-AE9F-CCA738D9E350}"/>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xmlns="" id="{5CF6870B-399D-4E1D-A7AE-0A8F2501D4ED}"/>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xmlns="" id="{09B7B9B3-82EB-47C1-828B-FEFC1EA621D2}"/>
              </a:ext>
            </a:extLst>
          </p:cNvPr>
          <p:cNvSpPr>
            <a:spLocks noGrp="1"/>
          </p:cNvSpPr>
          <p:nvPr>
            <p:ph type="dt" sz="half" idx="10"/>
          </p:nvPr>
        </p:nvSpPr>
        <p:spPr/>
        <p:txBody>
          <a:bodyPr/>
          <a:lstStyle/>
          <a:p>
            <a:fld id="{41CB6F38-1A05-4886-925C-39CE405827E3}" type="datetimeFigureOut">
              <a:rPr lang="de-DE" smtClean="0"/>
              <a:t>14.11.18</a:t>
            </a:fld>
            <a:endParaRPr lang="de-DE"/>
          </a:p>
        </p:txBody>
      </p:sp>
      <p:sp>
        <p:nvSpPr>
          <p:cNvPr id="5" name="Fußzeilenplatzhalter 4">
            <a:extLst>
              <a:ext uri="{FF2B5EF4-FFF2-40B4-BE49-F238E27FC236}">
                <a16:creationId xmlns:a16="http://schemas.microsoft.com/office/drawing/2014/main" xmlns="" id="{A5CBF0EA-2CCF-4613-804A-E3CF7F01DCB8}"/>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xmlns="" id="{1E9060D6-D520-46A8-906D-A61AE1835B7E}"/>
              </a:ext>
            </a:extLst>
          </p:cNvPr>
          <p:cNvSpPr>
            <a:spLocks noGrp="1"/>
          </p:cNvSpPr>
          <p:nvPr>
            <p:ph type="sldNum" sz="quarter" idx="12"/>
          </p:nvPr>
        </p:nvSpPr>
        <p:spPr/>
        <p:txBody>
          <a:bodyPr/>
          <a:lstStyle/>
          <a:p>
            <a:fld id="{C7C85C90-4C4D-411B-A23B-4CDEA3DF1D20}" type="slidenum">
              <a:rPr lang="de-DE" smtClean="0"/>
              <a:t>‹Nr.›</a:t>
            </a:fld>
            <a:endParaRPr lang="de-DE"/>
          </a:p>
        </p:txBody>
      </p:sp>
    </p:spTree>
    <p:extLst>
      <p:ext uri="{BB962C8B-B14F-4D97-AF65-F5344CB8AC3E}">
        <p14:creationId xmlns:p14="http://schemas.microsoft.com/office/powerpoint/2010/main" val="23107075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6"/>
            <a:ext cx="10363200" cy="1470025"/>
          </a:xfrm>
        </p:spPr>
        <p:txBody>
          <a:bodyPr/>
          <a:lstStyle/>
          <a:p>
            <a:r>
              <a:rPr lang="de-DE"/>
              <a:t>Titelmasterformat durch Klicken bearbeiten</a:t>
            </a:r>
          </a:p>
        </p:txBody>
      </p:sp>
      <p:sp>
        <p:nvSpPr>
          <p:cNvPr id="3" name="Untertitel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Datumsplatzhalter 3">
            <a:extLst>
              <a:ext uri="{FF2B5EF4-FFF2-40B4-BE49-F238E27FC236}">
                <a16:creationId xmlns:a16="http://schemas.microsoft.com/office/drawing/2014/main" xmlns="" id="{037CA74B-1A7B-40D6-A0BF-E0458621AEAD}"/>
              </a:ext>
            </a:extLst>
          </p:cNvPr>
          <p:cNvSpPr>
            <a:spLocks noGrp="1"/>
          </p:cNvSpPr>
          <p:nvPr>
            <p:ph type="dt" sz="half" idx="10"/>
          </p:nvPr>
        </p:nvSpPr>
        <p:spPr/>
        <p:txBody>
          <a:bodyPr/>
          <a:lstStyle>
            <a:lvl1pPr>
              <a:defRPr>
                <a:cs typeface="Times New Roman" pitchFamily="18" charset="0"/>
              </a:defRPr>
            </a:lvl1pPr>
          </a:lstStyle>
          <a:p>
            <a:pPr>
              <a:defRPr/>
            </a:pPr>
            <a:fld id="{E582FC28-8512-44B2-BCB1-27EAD079E1E8}" type="datetime1">
              <a:rPr lang="de-DE" altLang="de-DE" smtClean="0"/>
              <a:t>14.11.18</a:t>
            </a:fld>
            <a:endParaRPr lang="de-DE" altLang="de-DE"/>
          </a:p>
        </p:txBody>
      </p:sp>
      <p:sp>
        <p:nvSpPr>
          <p:cNvPr id="5" name="Fußzeilenplatzhalter 4">
            <a:extLst>
              <a:ext uri="{FF2B5EF4-FFF2-40B4-BE49-F238E27FC236}">
                <a16:creationId xmlns:a16="http://schemas.microsoft.com/office/drawing/2014/main" xmlns="" id="{9721DB6E-4EEC-4E65-89B9-4B3C51B106C9}"/>
              </a:ext>
            </a:extLst>
          </p:cNvPr>
          <p:cNvSpPr>
            <a:spLocks noGrp="1"/>
          </p:cNvSpPr>
          <p:nvPr>
            <p:ph type="ftr" sz="quarter" idx="11"/>
          </p:nvPr>
        </p:nvSpPr>
        <p:spPr>
          <a:xfrm>
            <a:off x="4165600" y="6248400"/>
            <a:ext cx="3860800" cy="457200"/>
          </a:xfrm>
          <a:prstGeom prst="rect">
            <a:avLst/>
          </a:prstGeom>
        </p:spPr>
        <p:txBody>
          <a:bodyPr/>
          <a:lstStyle>
            <a:lvl1pPr>
              <a:defRPr>
                <a:cs typeface="Times New Roman" pitchFamily="18" charset="0"/>
              </a:defRPr>
            </a:lvl1pPr>
          </a:lstStyle>
          <a:p>
            <a:pPr>
              <a:defRPr/>
            </a:pPr>
            <a:endParaRPr lang="de-DE" altLang="de-DE"/>
          </a:p>
        </p:txBody>
      </p:sp>
      <p:sp>
        <p:nvSpPr>
          <p:cNvPr id="6" name="Foliennummernplatzhalter 5">
            <a:extLst>
              <a:ext uri="{FF2B5EF4-FFF2-40B4-BE49-F238E27FC236}">
                <a16:creationId xmlns:a16="http://schemas.microsoft.com/office/drawing/2014/main" xmlns="" id="{4EE3DE3D-DB89-4AD4-97C9-26D87E20A730}"/>
              </a:ext>
            </a:extLst>
          </p:cNvPr>
          <p:cNvSpPr>
            <a:spLocks noGrp="1"/>
          </p:cNvSpPr>
          <p:nvPr>
            <p:ph type="sldNum" sz="quarter" idx="12"/>
          </p:nvPr>
        </p:nvSpPr>
        <p:spPr/>
        <p:txBody>
          <a:bodyPr/>
          <a:lstStyle>
            <a:lvl1pPr>
              <a:defRPr/>
            </a:lvl1pPr>
          </a:lstStyle>
          <a:p>
            <a:fld id="{60373135-390F-449B-9A24-FC5BC22B4033}" type="slidenum">
              <a:rPr lang="de-DE" altLang="de-DE"/>
              <a:pPr/>
              <a:t>‹Nr.›</a:t>
            </a:fld>
            <a:endParaRPr lang="de-DE" altLang="de-DE"/>
          </a:p>
        </p:txBody>
      </p:sp>
    </p:spTree>
    <p:extLst>
      <p:ext uri="{BB962C8B-B14F-4D97-AF65-F5344CB8AC3E}">
        <p14:creationId xmlns:p14="http://schemas.microsoft.com/office/powerpoint/2010/main" val="20180406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xmlns="" id="{5A2D8C30-5383-4921-8E25-CDDD0FFD4A0C}"/>
              </a:ext>
            </a:extLst>
          </p:cNvPr>
          <p:cNvSpPr>
            <a:spLocks noGrp="1"/>
          </p:cNvSpPr>
          <p:nvPr>
            <p:ph type="dt" sz="half" idx="10"/>
          </p:nvPr>
        </p:nvSpPr>
        <p:spPr/>
        <p:txBody>
          <a:bodyPr/>
          <a:lstStyle>
            <a:lvl1pPr>
              <a:defRPr>
                <a:cs typeface="Times New Roman" pitchFamily="18" charset="0"/>
              </a:defRPr>
            </a:lvl1pPr>
          </a:lstStyle>
          <a:p>
            <a:pPr>
              <a:defRPr/>
            </a:pPr>
            <a:fld id="{26C18B4E-6A8E-4899-A2B2-2BFC71A9DEC5}" type="datetime1">
              <a:rPr lang="de-DE" altLang="de-DE" smtClean="0"/>
              <a:t>14.11.18</a:t>
            </a:fld>
            <a:endParaRPr lang="de-DE" altLang="de-DE"/>
          </a:p>
        </p:txBody>
      </p:sp>
      <p:sp>
        <p:nvSpPr>
          <p:cNvPr id="5" name="Fußzeilenplatzhalter 4">
            <a:extLst>
              <a:ext uri="{FF2B5EF4-FFF2-40B4-BE49-F238E27FC236}">
                <a16:creationId xmlns:a16="http://schemas.microsoft.com/office/drawing/2014/main" xmlns="" id="{F0BF6340-9E0A-4357-B077-BD9101F4BDAF}"/>
              </a:ext>
            </a:extLst>
          </p:cNvPr>
          <p:cNvSpPr>
            <a:spLocks noGrp="1"/>
          </p:cNvSpPr>
          <p:nvPr>
            <p:ph type="ftr" sz="quarter" idx="11"/>
          </p:nvPr>
        </p:nvSpPr>
        <p:spPr>
          <a:xfrm>
            <a:off x="4165600" y="6248400"/>
            <a:ext cx="3860800" cy="457200"/>
          </a:xfrm>
          <a:prstGeom prst="rect">
            <a:avLst/>
          </a:prstGeom>
        </p:spPr>
        <p:txBody>
          <a:bodyPr/>
          <a:lstStyle>
            <a:lvl1pPr>
              <a:defRPr>
                <a:cs typeface="Times New Roman" pitchFamily="18" charset="0"/>
              </a:defRPr>
            </a:lvl1pPr>
          </a:lstStyle>
          <a:p>
            <a:pPr>
              <a:defRPr/>
            </a:pPr>
            <a:endParaRPr lang="de-DE" altLang="de-DE"/>
          </a:p>
        </p:txBody>
      </p:sp>
      <p:sp>
        <p:nvSpPr>
          <p:cNvPr id="6" name="Foliennummernplatzhalter 5">
            <a:extLst>
              <a:ext uri="{FF2B5EF4-FFF2-40B4-BE49-F238E27FC236}">
                <a16:creationId xmlns:a16="http://schemas.microsoft.com/office/drawing/2014/main" xmlns="" id="{1453FA0E-746E-48DE-9195-D04F5D99F7B1}"/>
              </a:ext>
            </a:extLst>
          </p:cNvPr>
          <p:cNvSpPr>
            <a:spLocks noGrp="1"/>
          </p:cNvSpPr>
          <p:nvPr>
            <p:ph type="sldNum" sz="quarter" idx="12"/>
          </p:nvPr>
        </p:nvSpPr>
        <p:spPr/>
        <p:txBody>
          <a:bodyPr/>
          <a:lstStyle>
            <a:lvl1pPr>
              <a:defRPr/>
            </a:lvl1pPr>
          </a:lstStyle>
          <a:p>
            <a:fld id="{511EA607-496B-46DF-A1D8-43DCD51C873D}" type="slidenum">
              <a:rPr lang="de-DE" altLang="de-DE"/>
              <a:pPr/>
              <a:t>‹Nr.›</a:t>
            </a:fld>
            <a:endParaRPr lang="de-DE" altLang="de-DE"/>
          </a:p>
        </p:txBody>
      </p:sp>
    </p:spTree>
    <p:extLst>
      <p:ext uri="{BB962C8B-B14F-4D97-AF65-F5344CB8AC3E}">
        <p14:creationId xmlns:p14="http://schemas.microsoft.com/office/powerpoint/2010/main" val="31324507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4" name="Datumsplatzhalter 3">
            <a:extLst>
              <a:ext uri="{FF2B5EF4-FFF2-40B4-BE49-F238E27FC236}">
                <a16:creationId xmlns:a16="http://schemas.microsoft.com/office/drawing/2014/main" xmlns="" id="{77A6665B-C275-40A7-AEF2-E0AF857810B5}"/>
              </a:ext>
            </a:extLst>
          </p:cNvPr>
          <p:cNvSpPr>
            <a:spLocks noGrp="1"/>
          </p:cNvSpPr>
          <p:nvPr>
            <p:ph type="dt" sz="half" idx="10"/>
          </p:nvPr>
        </p:nvSpPr>
        <p:spPr/>
        <p:txBody>
          <a:bodyPr/>
          <a:lstStyle>
            <a:lvl1pPr>
              <a:defRPr>
                <a:cs typeface="Times New Roman" pitchFamily="18" charset="0"/>
              </a:defRPr>
            </a:lvl1pPr>
          </a:lstStyle>
          <a:p>
            <a:pPr>
              <a:defRPr/>
            </a:pPr>
            <a:fld id="{427342EA-44FE-465F-B0CF-76E0A5ABD06C}" type="datetime1">
              <a:rPr lang="de-DE" altLang="de-DE" smtClean="0"/>
              <a:t>14.11.18</a:t>
            </a:fld>
            <a:endParaRPr lang="de-DE" altLang="de-DE"/>
          </a:p>
        </p:txBody>
      </p:sp>
      <p:sp>
        <p:nvSpPr>
          <p:cNvPr id="5" name="Fußzeilenplatzhalter 4">
            <a:extLst>
              <a:ext uri="{FF2B5EF4-FFF2-40B4-BE49-F238E27FC236}">
                <a16:creationId xmlns:a16="http://schemas.microsoft.com/office/drawing/2014/main" xmlns="" id="{479CC0C0-38F5-4200-BA92-CF7474172C36}"/>
              </a:ext>
            </a:extLst>
          </p:cNvPr>
          <p:cNvSpPr>
            <a:spLocks noGrp="1"/>
          </p:cNvSpPr>
          <p:nvPr>
            <p:ph type="ftr" sz="quarter" idx="11"/>
          </p:nvPr>
        </p:nvSpPr>
        <p:spPr>
          <a:xfrm>
            <a:off x="4165600" y="6248400"/>
            <a:ext cx="3860800" cy="457200"/>
          </a:xfrm>
          <a:prstGeom prst="rect">
            <a:avLst/>
          </a:prstGeom>
        </p:spPr>
        <p:txBody>
          <a:bodyPr/>
          <a:lstStyle>
            <a:lvl1pPr>
              <a:defRPr>
                <a:cs typeface="Times New Roman" pitchFamily="18" charset="0"/>
              </a:defRPr>
            </a:lvl1pPr>
          </a:lstStyle>
          <a:p>
            <a:pPr>
              <a:defRPr/>
            </a:pPr>
            <a:endParaRPr lang="de-DE" altLang="de-DE"/>
          </a:p>
        </p:txBody>
      </p:sp>
      <p:sp>
        <p:nvSpPr>
          <p:cNvPr id="6" name="Foliennummernplatzhalter 5">
            <a:extLst>
              <a:ext uri="{FF2B5EF4-FFF2-40B4-BE49-F238E27FC236}">
                <a16:creationId xmlns:a16="http://schemas.microsoft.com/office/drawing/2014/main" xmlns="" id="{A415D5B8-2C8C-4C73-A31F-28CDB5E909EF}"/>
              </a:ext>
            </a:extLst>
          </p:cNvPr>
          <p:cNvSpPr>
            <a:spLocks noGrp="1"/>
          </p:cNvSpPr>
          <p:nvPr>
            <p:ph type="sldNum" sz="quarter" idx="12"/>
          </p:nvPr>
        </p:nvSpPr>
        <p:spPr/>
        <p:txBody>
          <a:bodyPr/>
          <a:lstStyle>
            <a:lvl1pPr>
              <a:defRPr/>
            </a:lvl1pPr>
          </a:lstStyle>
          <a:p>
            <a:fld id="{FCE076D5-E23B-4917-88C4-704093C33E3E}" type="slidenum">
              <a:rPr lang="de-DE" altLang="de-DE"/>
              <a:pPr/>
              <a:t>‹Nr.›</a:t>
            </a:fld>
            <a:endParaRPr lang="de-DE" altLang="de-DE"/>
          </a:p>
        </p:txBody>
      </p:sp>
    </p:spTree>
    <p:extLst>
      <p:ext uri="{BB962C8B-B14F-4D97-AF65-F5344CB8AC3E}">
        <p14:creationId xmlns:p14="http://schemas.microsoft.com/office/powerpoint/2010/main" val="29083529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xmlns="" id="{8D21487C-C89D-4998-B8F1-AB8C4E49E3DA}"/>
              </a:ext>
            </a:extLst>
          </p:cNvPr>
          <p:cNvSpPr>
            <a:spLocks noGrp="1"/>
          </p:cNvSpPr>
          <p:nvPr>
            <p:ph type="dt" sz="half" idx="10"/>
          </p:nvPr>
        </p:nvSpPr>
        <p:spPr/>
        <p:txBody>
          <a:bodyPr/>
          <a:lstStyle>
            <a:lvl1pPr>
              <a:defRPr>
                <a:cs typeface="Times New Roman" pitchFamily="18" charset="0"/>
              </a:defRPr>
            </a:lvl1pPr>
          </a:lstStyle>
          <a:p>
            <a:pPr>
              <a:defRPr/>
            </a:pPr>
            <a:fld id="{F8B8DE2B-3595-401F-B5AA-331E2E7C29B4}" type="datetime1">
              <a:rPr lang="de-DE" altLang="de-DE" smtClean="0"/>
              <a:t>14.11.18</a:t>
            </a:fld>
            <a:endParaRPr lang="de-DE" altLang="de-DE"/>
          </a:p>
        </p:txBody>
      </p:sp>
      <p:sp>
        <p:nvSpPr>
          <p:cNvPr id="6" name="Fußzeilenplatzhalter 5">
            <a:extLst>
              <a:ext uri="{FF2B5EF4-FFF2-40B4-BE49-F238E27FC236}">
                <a16:creationId xmlns:a16="http://schemas.microsoft.com/office/drawing/2014/main" xmlns="" id="{38E320A8-AA98-4171-9F0E-33EDFC294327}"/>
              </a:ext>
            </a:extLst>
          </p:cNvPr>
          <p:cNvSpPr>
            <a:spLocks noGrp="1"/>
          </p:cNvSpPr>
          <p:nvPr>
            <p:ph type="ftr" sz="quarter" idx="11"/>
          </p:nvPr>
        </p:nvSpPr>
        <p:spPr>
          <a:xfrm>
            <a:off x="4165600" y="6248400"/>
            <a:ext cx="3860800" cy="457200"/>
          </a:xfrm>
          <a:prstGeom prst="rect">
            <a:avLst/>
          </a:prstGeom>
        </p:spPr>
        <p:txBody>
          <a:bodyPr/>
          <a:lstStyle>
            <a:lvl1pPr>
              <a:defRPr>
                <a:cs typeface="Times New Roman" pitchFamily="18" charset="0"/>
              </a:defRPr>
            </a:lvl1pPr>
          </a:lstStyle>
          <a:p>
            <a:pPr>
              <a:defRPr/>
            </a:pPr>
            <a:endParaRPr lang="de-DE" altLang="de-DE"/>
          </a:p>
        </p:txBody>
      </p:sp>
      <p:sp>
        <p:nvSpPr>
          <p:cNvPr id="7" name="Foliennummernplatzhalter 6">
            <a:extLst>
              <a:ext uri="{FF2B5EF4-FFF2-40B4-BE49-F238E27FC236}">
                <a16:creationId xmlns:a16="http://schemas.microsoft.com/office/drawing/2014/main" xmlns="" id="{A67C10EC-60F4-413E-A6FC-1BACBA5AE45B}"/>
              </a:ext>
            </a:extLst>
          </p:cNvPr>
          <p:cNvSpPr>
            <a:spLocks noGrp="1"/>
          </p:cNvSpPr>
          <p:nvPr>
            <p:ph type="sldNum" sz="quarter" idx="12"/>
          </p:nvPr>
        </p:nvSpPr>
        <p:spPr/>
        <p:txBody>
          <a:bodyPr/>
          <a:lstStyle>
            <a:lvl1pPr>
              <a:defRPr/>
            </a:lvl1pPr>
          </a:lstStyle>
          <a:p>
            <a:fld id="{DDEA364E-9E71-4B82-9B8B-26A02B57A3E8}" type="slidenum">
              <a:rPr lang="de-DE" altLang="de-DE"/>
              <a:pPr/>
              <a:t>‹Nr.›</a:t>
            </a:fld>
            <a:endParaRPr lang="de-DE" altLang="de-DE"/>
          </a:p>
        </p:txBody>
      </p:sp>
    </p:spTree>
    <p:extLst>
      <p:ext uri="{BB962C8B-B14F-4D97-AF65-F5344CB8AC3E}">
        <p14:creationId xmlns:p14="http://schemas.microsoft.com/office/powerpoint/2010/main" val="6586714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09600" y="274638"/>
            <a:ext cx="109728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xmlns="" id="{8E6F75A4-4822-4AAF-A7D5-0BCF099CEEF4}"/>
              </a:ext>
            </a:extLst>
          </p:cNvPr>
          <p:cNvSpPr>
            <a:spLocks noGrp="1"/>
          </p:cNvSpPr>
          <p:nvPr>
            <p:ph type="dt" sz="half" idx="10"/>
          </p:nvPr>
        </p:nvSpPr>
        <p:spPr/>
        <p:txBody>
          <a:bodyPr/>
          <a:lstStyle>
            <a:lvl1pPr>
              <a:defRPr>
                <a:cs typeface="Times New Roman" pitchFamily="18" charset="0"/>
              </a:defRPr>
            </a:lvl1pPr>
          </a:lstStyle>
          <a:p>
            <a:pPr>
              <a:defRPr/>
            </a:pPr>
            <a:fld id="{CEBDBE5A-872A-4842-B482-6425F8DE819A}" type="datetime1">
              <a:rPr lang="de-DE" altLang="de-DE" smtClean="0"/>
              <a:t>14.11.18</a:t>
            </a:fld>
            <a:endParaRPr lang="de-DE" altLang="de-DE"/>
          </a:p>
        </p:txBody>
      </p:sp>
      <p:sp>
        <p:nvSpPr>
          <p:cNvPr id="8" name="Fußzeilenplatzhalter 7">
            <a:extLst>
              <a:ext uri="{FF2B5EF4-FFF2-40B4-BE49-F238E27FC236}">
                <a16:creationId xmlns:a16="http://schemas.microsoft.com/office/drawing/2014/main" xmlns="" id="{B0B23263-E343-456A-9905-A05D4F320EF2}"/>
              </a:ext>
            </a:extLst>
          </p:cNvPr>
          <p:cNvSpPr>
            <a:spLocks noGrp="1"/>
          </p:cNvSpPr>
          <p:nvPr>
            <p:ph type="ftr" sz="quarter" idx="11"/>
          </p:nvPr>
        </p:nvSpPr>
        <p:spPr>
          <a:xfrm>
            <a:off x="4165600" y="6248400"/>
            <a:ext cx="3860800" cy="457200"/>
          </a:xfrm>
          <a:prstGeom prst="rect">
            <a:avLst/>
          </a:prstGeom>
        </p:spPr>
        <p:txBody>
          <a:bodyPr/>
          <a:lstStyle>
            <a:lvl1pPr>
              <a:defRPr>
                <a:cs typeface="Times New Roman" pitchFamily="18" charset="0"/>
              </a:defRPr>
            </a:lvl1pPr>
          </a:lstStyle>
          <a:p>
            <a:pPr>
              <a:defRPr/>
            </a:pPr>
            <a:endParaRPr lang="de-DE" altLang="de-DE"/>
          </a:p>
        </p:txBody>
      </p:sp>
      <p:sp>
        <p:nvSpPr>
          <p:cNvPr id="9" name="Foliennummernplatzhalter 8">
            <a:extLst>
              <a:ext uri="{FF2B5EF4-FFF2-40B4-BE49-F238E27FC236}">
                <a16:creationId xmlns:a16="http://schemas.microsoft.com/office/drawing/2014/main" xmlns="" id="{4B209F55-BFB2-4D87-9089-E8A499F6370E}"/>
              </a:ext>
            </a:extLst>
          </p:cNvPr>
          <p:cNvSpPr>
            <a:spLocks noGrp="1"/>
          </p:cNvSpPr>
          <p:nvPr>
            <p:ph type="sldNum" sz="quarter" idx="12"/>
          </p:nvPr>
        </p:nvSpPr>
        <p:spPr/>
        <p:txBody>
          <a:bodyPr/>
          <a:lstStyle>
            <a:lvl1pPr>
              <a:defRPr/>
            </a:lvl1pPr>
          </a:lstStyle>
          <a:p>
            <a:fld id="{39E2FF67-C6CC-4262-9F1A-5B9FE080925E}" type="slidenum">
              <a:rPr lang="de-DE" altLang="de-DE"/>
              <a:pPr/>
              <a:t>‹Nr.›</a:t>
            </a:fld>
            <a:endParaRPr lang="de-DE" altLang="de-DE"/>
          </a:p>
        </p:txBody>
      </p:sp>
    </p:spTree>
    <p:extLst>
      <p:ext uri="{BB962C8B-B14F-4D97-AF65-F5344CB8AC3E}">
        <p14:creationId xmlns:p14="http://schemas.microsoft.com/office/powerpoint/2010/main" val="18536690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a:extLst>
              <a:ext uri="{FF2B5EF4-FFF2-40B4-BE49-F238E27FC236}">
                <a16:creationId xmlns:a16="http://schemas.microsoft.com/office/drawing/2014/main" xmlns="" id="{D38BA001-E0A5-4CDA-927F-FABE99BF4DD2}"/>
              </a:ext>
            </a:extLst>
          </p:cNvPr>
          <p:cNvSpPr>
            <a:spLocks noGrp="1"/>
          </p:cNvSpPr>
          <p:nvPr>
            <p:ph type="dt" sz="half" idx="10"/>
          </p:nvPr>
        </p:nvSpPr>
        <p:spPr/>
        <p:txBody>
          <a:bodyPr/>
          <a:lstStyle>
            <a:lvl1pPr>
              <a:defRPr>
                <a:cs typeface="Times New Roman" pitchFamily="18" charset="0"/>
              </a:defRPr>
            </a:lvl1pPr>
          </a:lstStyle>
          <a:p>
            <a:pPr>
              <a:defRPr/>
            </a:pPr>
            <a:fld id="{B028BE03-5416-419C-8099-7F6CDC8A7FDD}" type="datetime1">
              <a:rPr lang="de-DE" altLang="de-DE" smtClean="0"/>
              <a:t>14.11.18</a:t>
            </a:fld>
            <a:endParaRPr lang="de-DE" altLang="de-DE"/>
          </a:p>
        </p:txBody>
      </p:sp>
      <p:sp>
        <p:nvSpPr>
          <p:cNvPr id="4" name="Fußzeilenplatzhalter 3">
            <a:extLst>
              <a:ext uri="{FF2B5EF4-FFF2-40B4-BE49-F238E27FC236}">
                <a16:creationId xmlns:a16="http://schemas.microsoft.com/office/drawing/2014/main" xmlns="" id="{458D1451-C6DD-4B35-A0BA-9F5D3769CC5B}"/>
              </a:ext>
            </a:extLst>
          </p:cNvPr>
          <p:cNvSpPr>
            <a:spLocks noGrp="1"/>
          </p:cNvSpPr>
          <p:nvPr>
            <p:ph type="ftr" sz="quarter" idx="11"/>
          </p:nvPr>
        </p:nvSpPr>
        <p:spPr>
          <a:xfrm>
            <a:off x="4165600" y="6248400"/>
            <a:ext cx="3860800" cy="457200"/>
          </a:xfrm>
          <a:prstGeom prst="rect">
            <a:avLst/>
          </a:prstGeom>
        </p:spPr>
        <p:txBody>
          <a:bodyPr/>
          <a:lstStyle>
            <a:lvl1pPr>
              <a:defRPr>
                <a:cs typeface="Times New Roman" pitchFamily="18" charset="0"/>
              </a:defRPr>
            </a:lvl1pPr>
          </a:lstStyle>
          <a:p>
            <a:pPr>
              <a:defRPr/>
            </a:pPr>
            <a:endParaRPr lang="de-DE" altLang="de-DE"/>
          </a:p>
        </p:txBody>
      </p:sp>
      <p:sp>
        <p:nvSpPr>
          <p:cNvPr id="5" name="Foliennummernplatzhalter 4">
            <a:extLst>
              <a:ext uri="{FF2B5EF4-FFF2-40B4-BE49-F238E27FC236}">
                <a16:creationId xmlns:a16="http://schemas.microsoft.com/office/drawing/2014/main" xmlns="" id="{50CD3DA4-3D8A-41C7-8A8B-974254B8D0D4}"/>
              </a:ext>
            </a:extLst>
          </p:cNvPr>
          <p:cNvSpPr>
            <a:spLocks noGrp="1"/>
          </p:cNvSpPr>
          <p:nvPr>
            <p:ph type="sldNum" sz="quarter" idx="12"/>
          </p:nvPr>
        </p:nvSpPr>
        <p:spPr/>
        <p:txBody>
          <a:bodyPr/>
          <a:lstStyle>
            <a:lvl1pPr>
              <a:defRPr/>
            </a:lvl1pPr>
          </a:lstStyle>
          <a:p>
            <a:fld id="{47C39633-04F6-4F24-9C33-AFA72E90DC7C}" type="slidenum">
              <a:rPr lang="de-DE" altLang="de-DE"/>
              <a:pPr/>
              <a:t>‹Nr.›</a:t>
            </a:fld>
            <a:endParaRPr lang="de-DE" altLang="de-DE"/>
          </a:p>
        </p:txBody>
      </p:sp>
    </p:spTree>
    <p:extLst>
      <p:ext uri="{BB962C8B-B14F-4D97-AF65-F5344CB8AC3E}">
        <p14:creationId xmlns:p14="http://schemas.microsoft.com/office/powerpoint/2010/main" val="19405552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xmlns="" id="{00E8CC33-C9E9-4623-9AD5-44C5FDB34ACA}"/>
              </a:ext>
            </a:extLst>
          </p:cNvPr>
          <p:cNvSpPr>
            <a:spLocks noGrp="1"/>
          </p:cNvSpPr>
          <p:nvPr>
            <p:ph type="dt" sz="half" idx="10"/>
          </p:nvPr>
        </p:nvSpPr>
        <p:spPr/>
        <p:txBody>
          <a:bodyPr/>
          <a:lstStyle>
            <a:lvl1pPr>
              <a:defRPr>
                <a:cs typeface="Times New Roman" pitchFamily="18" charset="0"/>
              </a:defRPr>
            </a:lvl1pPr>
          </a:lstStyle>
          <a:p>
            <a:pPr>
              <a:defRPr/>
            </a:pPr>
            <a:fld id="{7D3A6FC3-A3E4-4ED4-B193-A5B49A10DFC3}" type="datetime1">
              <a:rPr lang="de-DE" altLang="de-DE" smtClean="0"/>
              <a:t>14.11.18</a:t>
            </a:fld>
            <a:endParaRPr lang="de-DE" altLang="de-DE"/>
          </a:p>
        </p:txBody>
      </p:sp>
      <p:sp>
        <p:nvSpPr>
          <p:cNvPr id="3" name="Fußzeilenplatzhalter 2">
            <a:extLst>
              <a:ext uri="{FF2B5EF4-FFF2-40B4-BE49-F238E27FC236}">
                <a16:creationId xmlns:a16="http://schemas.microsoft.com/office/drawing/2014/main" xmlns="" id="{9C17C25F-D2BC-4A23-B697-B26CC3B10AB9}"/>
              </a:ext>
            </a:extLst>
          </p:cNvPr>
          <p:cNvSpPr>
            <a:spLocks noGrp="1"/>
          </p:cNvSpPr>
          <p:nvPr>
            <p:ph type="ftr" sz="quarter" idx="11"/>
          </p:nvPr>
        </p:nvSpPr>
        <p:spPr>
          <a:xfrm>
            <a:off x="4165600" y="6248400"/>
            <a:ext cx="3860800" cy="457200"/>
          </a:xfrm>
          <a:prstGeom prst="rect">
            <a:avLst/>
          </a:prstGeom>
        </p:spPr>
        <p:txBody>
          <a:bodyPr/>
          <a:lstStyle>
            <a:lvl1pPr>
              <a:defRPr>
                <a:cs typeface="Times New Roman" pitchFamily="18" charset="0"/>
              </a:defRPr>
            </a:lvl1pPr>
          </a:lstStyle>
          <a:p>
            <a:pPr>
              <a:defRPr/>
            </a:pPr>
            <a:endParaRPr lang="de-DE" altLang="de-DE"/>
          </a:p>
        </p:txBody>
      </p:sp>
      <p:sp>
        <p:nvSpPr>
          <p:cNvPr id="4" name="Foliennummernplatzhalter 3">
            <a:extLst>
              <a:ext uri="{FF2B5EF4-FFF2-40B4-BE49-F238E27FC236}">
                <a16:creationId xmlns:a16="http://schemas.microsoft.com/office/drawing/2014/main" xmlns="" id="{D66D62B0-DA84-41F0-B315-52F4FC37CDD1}"/>
              </a:ext>
            </a:extLst>
          </p:cNvPr>
          <p:cNvSpPr>
            <a:spLocks noGrp="1"/>
          </p:cNvSpPr>
          <p:nvPr>
            <p:ph type="sldNum" sz="quarter" idx="12"/>
          </p:nvPr>
        </p:nvSpPr>
        <p:spPr/>
        <p:txBody>
          <a:bodyPr/>
          <a:lstStyle>
            <a:lvl1pPr>
              <a:defRPr/>
            </a:lvl1pPr>
          </a:lstStyle>
          <a:p>
            <a:fld id="{43317E7C-0B7C-437E-8F10-420ECC3D64D6}" type="slidenum">
              <a:rPr lang="de-DE" altLang="de-DE"/>
              <a:pPr/>
              <a:t>‹Nr.›</a:t>
            </a:fld>
            <a:endParaRPr lang="de-DE" altLang="de-DE"/>
          </a:p>
        </p:txBody>
      </p:sp>
    </p:spTree>
    <p:extLst>
      <p:ext uri="{BB962C8B-B14F-4D97-AF65-F5344CB8AC3E}">
        <p14:creationId xmlns:p14="http://schemas.microsoft.com/office/powerpoint/2010/main" val="25739472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a:extLst>
              <a:ext uri="{FF2B5EF4-FFF2-40B4-BE49-F238E27FC236}">
                <a16:creationId xmlns:a16="http://schemas.microsoft.com/office/drawing/2014/main" xmlns="" id="{2954B815-8F1F-498F-9C5B-2CDCCDF77839}"/>
              </a:ext>
            </a:extLst>
          </p:cNvPr>
          <p:cNvSpPr>
            <a:spLocks noGrp="1"/>
          </p:cNvSpPr>
          <p:nvPr>
            <p:ph type="dt" sz="half" idx="10"/>
          </p:nvPr>
        </p:nvSpPr>
        <p:spPr/>
        <p:txBody>
          <a:bodyPr/>
          <a:lstStyle>
            <a:lvl1pPr>
              <a:defRPr>
                <a:cs typeface="Times New Roman" pitchFamily="18" charset="0"/>
              </a:defRPr>
            </a:lvl1pPr>
          </a:lstStyle>
          <a:p>
            <a:pPr>
              <a:defRPr/>
            </a:pPr>
            <a:fld id="{3EAADB5B-5211-4272-8CCD-5A62DB2C795D}" type="datetime1">
              <a:rPr lang="de-DE" altLang="de-DE" smtClean="0"/>
              <a:t>14.11.18</a:t>
            </a:fld>
            <a:endParaRPr lang="de-DE" altLang="de-DE"/>
          </a:p>
        </p:txBody>
      </p:sp>
      <p:sp>
        <p:nvSpPr>
          <p:cNvPr id="6" name="Fußzeilenplatzhalter 5">
            <a:extLst>
              <a:ext uri="{FF2B5EF4-FFF2-40B4-BE49-F238E27FC236}">
                <a16:creationId xmlns:a16="http://schemas.microsoft.com/office/drawing/2014/main" xmlns="" id="{28938B3C-13C9-4833-8F4E-CB8F1530834B}"/>
              </a:ext>
            </a:extLst>
          </p:cNvPr>
          <p:cNvSpPr>
            <a:spLocks noGrp="1"/>
          </p:cNvSpPr>
          <p:nvPr>
            <p:ph type="ftr" sz="quarter" idx="11"/>
          </p:nvPr>
        </p:nvSpPr>
        <p:spPr>
          <a:xfrm>
            <a:off x="4165600" y="6248400"/>
            <a:ext cx="3860800" cy="457200"/>
          </a:xfrm>
          <a:prstGeom prst="rect">
            <a:avLst/>
          </a:prstGeom>
        </p:spPr>
        <p:txBody>
          <a:bodyPr/>
          <a:lstStyle>
            <a:lvl1pPr>
              <a:defRPr>
                <a:cs typeface="Times New Roman" pitchFamily="18" charset="0"/>
              </a:defRPr>
            </a:lvl1pPr>
          </a:lstStyle>
          <a:p>
            <a:pPr>
              <a:defRPr/>
            </a:pPr>
            <a:endParaRPr lang="de-DE" altLang="de-DE"/>
          </a:p>
        </p:txBody>
      </p:sp>
      <p:sp>
        <p:nvSpPr>
          <p:cNvPr id="7" name="Foliennummernplatzhalter 6">
            <a:extLst>
              <a:ext uri="{FF2B5EF4-FFF2-40B4-BE49-F238E27FC236}">
                <a16:creationId xmlns:a16="http://schemas.microsoft.com/office/drawing/2014/main" xmlns="" id="{FD604D95-408F-4EEF-A995-F3B6042129BD}"/>
              </a:ext>
            </a:extLst>
          </p:cNvPr>
          <p:cNvSpPr>
            <a:spLocks noGrp="1"/>
          </p:cNvSpPr>
          <p:nvPr>
            <p:ph type="sldNum" sz="quarter" idx="12"/>
          </p:nvPr>
        </p:nvSpPr>
        <p:spPr/>
        <p:txBody>
          <a:bodyPr/>
          <a:lstStyle>
            <a:lvl1pPr>
              <a:defRPr/>
            </a:lvl1pPr>
          </a:lstStyle>
          <a:p>
            <a:fld id="{7D4F700A-696C-4204-9423-4D43BF908982}" type="slidenum">
              <a:rPr lang="de-DE" altLang="de-DE"/>
              <a:pPr/>
              <a:t>‹Nr.›</a:t>
            </a:fld>
            <a:endParaRPr lang="de-DE" altLang="de-DE"/>
          </a:p>
        </p:txBody>
      </p:sp>
    </p:spTree>
    <p:extLst>
      <p:ext uri="{BB962C8B-B14F-4D97-AF65-F5344CB8AC3E}">
        <p14:creationId xmlns:p14="http://schemas.microsoft.com/office/powerpoint/2010/main" val="2076739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17A24612-7838-453D-BE7E-7CB5D480F7F3}"/>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xmlns="" id="{7D363E14-85B7-4ABD-B91E-398448539C82}"/>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xmlns="" id="{287180BA-DC8E-4EE3-A0A0-8FB9A2D2159E}"/>
              </a:ext>
            </a:extLst>
          </p:cNvPr>
          <p:cNvSpPr>
            <a:spLocks noGrp="1"/>
          </p:cNvSpPr>
          <p:nvPr>
            <p:ph type="dt" sz="half" idx="10"/>
          </p:nvPr>
        </p:nvSpPr>
        <p:spPr/>
        <p:txBody>
          <a:bodyPr/>
          <a:lstStyle/>
          <a:p>
            <a:fld id="{41CB6F38-1A05-4886-925C-39CE405827E3}" type="datetimeFigureOut">
              <a:rPr lang="de-DE" smtClean="0"/>
              <a:t>14.11.18</a:t>
            </a:fld>
            <a:endParaRPr lang="de-DE"/>
          </a:p>
        </p:txBody>
      </p:sp>
      <p:sp>
        <p:nvSpPr>
          <p:cNvPr id="5" name="Fußzeilenplatzhalter 4">
            <a:extLst>
              <a:ext uri="{FF2B5EF4-FFF2-40B4-BE49-F238E27FC236}">
                <a16:creationId xmlns:a16="http://schemas.microsoft.com/office/drawing/2014/main" xmlns="" id="{2016A8D4-5C49-4EE4-8F96-3570438228A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xmlns="" id="{76173CC0-318A-4F1C-833C-1E05507AA76A}"/>
              </a:ext>
            </a:extLst>
          </p:cNvPr>
          <p:cNvSpPr>
            <a:spLocks noGrp="1"/>
          </p:cNvSpPr>
          <p:nvPr>
            <p:ph type="sldNum" sz="quarter" idx="12"/>
          </p:nvPr>
        </p:nvSpPr>
        <p:spPr/>
        <p:txBody>
          <a:bodyPr/>
          <a:lstStyle/>
          <a:p>
            <a:fld id="{C7C85C90-4C4D-411B-A23B-4CDEA3DF1D20}" type="slidenum">
              <a:rPr lang="de-DE" smtClean="0"/>
              <a:t>‹Nr.›</a:t>
            </a:fld>
            <a:endParaRPr lang="de-DE"/>
          </a:p>
        </p:txBody>
      </p:sp>
    </p:spTree>
    <p:extLst>
      <p:ext uri="{BB962C8B-B14F-4D97-AF65-F5344CB8AC3E}">
        <p14:creationId xmlns:p14="http://schemas.microsoft.com/office/powerpoint/2010/main" val="35228481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a:extLst>
              <a:ext uri="{FF2B5EF4-FFF2-40B4-BE49-F238E27FC236}">
                <a16:creationId xmlns:a16="http://schemas.microsoft.com/office/drawing/2014/main" xmlns="" id="{AD64AFD5-14B6-40FD-B6F8-78B1E5EDA629}"/>
              </a:ext>
            </a:extLst>
          </p:cNvPr>
          <p:cNvSpPr>
            <a:spLocks noGrp="1"/>
          </p:cNvSpPr>
          <p:nvPr>
            <p:ph type="dt" sz="half" idx="10"/>
          </p:nvPr>
        </p:nvSpPr>
        <p:spPr/>
        <p:txBody>
          <a:bodyPr/>
          <a:lstStyle>
            <a:lvl1pPr>
              <a:defRPr>
                <a:cs typeface="Times New Roman" pitchFamily="18" charset="0"/>
              </a:defRPr>
            </a:lvl1pPr>
          </a:lstStyle>
          <a:p>
            <a:pPr>
              <a:defRPr/>
            </a:pPr>
            <a:fld id="{999AA963-73D3-400B-A48A-4329C23E828B}" type="datetime1">
              <a:rPr lang="de-DE" altLang="de-DE" smtClean="0"/>
              <a:t>14.11.18</a:t>
            </a:fld>
            <a:endParaRPr lang="de-DE" altLang="de-DE"/>
          </a:p>
        </p:txBody>
      </p:sp>
      <p:sp>
        <p:nvSpPr>
          <p:cNvPr id="6" name="Fußzeilenplatzhalter 5">
            <a:extLst>
              <a:ext uri="{FF2B5EF4-FFF2-40B4-BE49-F238E27FC236}">
                <a16:creationId xmlns:a16="http://schemas.microsoft.com/office/drawing/2014/main" xmlns="" id="{7C54F20B-7CB6-4A05-A9C2-12D91C2038C5}"/>
              </a:ext>
            </a:extLst>
          </p:cNvPr>
          <p:cNvSpPr>
            <a:spLocks noGrp="1"/>
          </p:cNvSpPr>
          <p:nvPr>
            <p:ph type="ftr" sz="quarter" idx="11"/>
          </p:nvPr>
        </p:nvSpPr>
        <p:spPr>
          <a:xfrm>
            <a:off x="4165600" y="6248400"/>
            <a:ext cx="3860800" cy="457200"/>
          </a:xfrm>
          <a:prstGeom prst="rect">
            <a:avLst/>
          </a:prstGeom>
        </p:spPr>
        <p:txBody>
          <a:bodyPr/>
          <a:lstStyle>
            <a:lvl1pPr>
              <a:defRPr>
                <a:cs typeface="Times New Roman" pitchFamily="18" charset="0"/>
              </a:defRPr>
            </a:lvl1pPr>
          </a:lstStyle>
          <a:p>
            <a:pPr>
              <a:defRPr/>
            </a:pPr>
            <a:endParaRPr lang="de-DE" altLang="de-DE"/>
          </a:p>
        </p:txBody>
      </p:sp>
      <p:sp>
        <p:nvSpPr>
          <p:cNvPr id="7" name="Foliennummernplatzhalter 6">
            <a:extLst>
              <a:ext uri="{FF2B5EF4-FFF2-40B4-BE49-F238E27FC236}">
                <a16:creationId xmlns:a16="http://schemas.microsoft.com/office/drawing/2014/main" xmlns="" id="{3D170D67-97CE-4F7E-9A25-E4F7EB33228C}"/>
              </a:ext>
            </a:extLst>
          </p:cNvPr>
          <p:cNvSpPr>
            <a:spLocks noGrp="1"/>
          </p:cNvSpPr>
          <p:nvPr>
            <p:ph type="sldNum" sz="quarter" idx="12"/>
          </p:nvPr>
        </p:nvSpPr>
        <p:spPr/>
        <p:txBody>
          <a:bodyPr/>
          <a:lstStyle>
            <a:lvl1pPr>
              <a:defRPr/>
            </a:lvl1pPr>
          </a:lstStyle>
          <a:p>
            <a:fld id="{EE46EACD-1A97-4C28-B670-A18FC065A577}" type="slidenum">
              <a:rPr lang="de-DE" altLang="de-DE"/>
              <a:pPr/>
              <a:t>‹Nr.›</a:t>
            </a:fld>
            <a:endParaRPr lang="de-DE" altLang="de-DE"/>
          </a:p>
        </p:txBody>
      </p:sp>
    </p:spTree>
    <p:extLst>
      <p:ext uri="{BB962C8B-B14F-4D97-AF65-F5344CB8AC3E}">
        <p14:creationId xmlns:p14="http://schemas.microsoft.com/office/powerpoint/2010/main" val="9603763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xmlns="" id="{6E5EA985-9DEB-44B2-A08D-9CEDF2C6F346}"/>
              </a:ext>
            </a:extLst>
          </p:cNvPr>
          <p:cNvSpPr>
            <a:spLocks noGrp="1"/>
          </p:cNvSpPr>
          <p:nvPr>
            <p:ph type="dt" sz="half" idx="10"/>
          </p:nvPr>
        </p:nvSpPr>
        <p:spPr/>
        <p:txBody>
          <a:bodyPr/>
          <a:lstStyle>
            <a:lvl1pPr>
              <a:defRPr>
                <a:cs typeface="Times New Roman" pitchFamily="18" charset="0"/>
              </a:defRPr>
            </a:lvl1pPr>
          </a:lstStyle>
          <a:p>
            <a:pPr>
              <a:defRPr/>
            </a:pPr>
            <a:fld id="{7D6021DC-A076-42AB-9545-2B0D98A07F7D}" type="datetime1">
              <a:rPr lang="de-DE" altLang="de-DE" smtClean="0"/>
              <a:t>14.11.18</a:t>
            </a:fld>
            <a:endParaRPr lang="de-DE" altLang="de-DE"/>
          </a:p>
        </p:txBody>
      </p:sp>
      <p:sp>
        <p:nvSpPr>
          <p:cNvPr id="5" name="Fußzeilenplatzhalter 4">
            <a:extLst>
              <a:ext uri="{FF2B5EF4-FFF2-40B4-BE49-F238E27FC236}">
                <a16:creationId xmlns:a16="http://schemas.microsoft.com/office/drawing/2014/main" xmlns="" id="{DFB1489F-D515-4003-9BD4-3D0015EC78A8}"/>
              </a:ext>
            </a:extLst>
          </p:cNvPr>
          <p:cNvSpPr>
            <a:spLocks noGrp="1"/>
          </p:cNvSpPr>
          <p:nvPr>
            <p:ph type="ftr" sz="quarter" idx="11"/>
          </p:nvPr>
        </p:nvSpPr>
        <p:spPr>
          <a:xfrm>
            <a:off x="4165600" y="6248400"/>
            <a:ext cx="3860800" cy="457200"/>
          </a:xfrm>
          <a:prstGeom prst="rect">
            <a:avLst/>
          </a:prstGeom>
        </p:spPr>
        <p:txBody>
          <a:bodyPr/>
          <a:lstStyle>
            <a:lvl1pPr>
              <a:defRPr>
                <a:cs typeface="Times New Roman" pitchFamily="18" charset="0"/>
              </a:defRPr>
            </a:lvl1pPr>
          </a:lstStyle>
          <a:p>
            <a:pPr>
              <a:defRPr/>
            </a:pPr>
            <a:endParaRPr lang="de-DE" altLang="de-DE"/>
          </a:p>
        </p:txBody>
      </p:sp>
      <p:sp>
        <p:nvSpPr>
          <p:cNvPr id="6" name="Foliennummernplatzhalter 5">
            <a:extLst>
              <a:ext uri="{FF2B5EF4-FFF2-40B4-BE49-F238E27FC236}">
                <a16:creationId xmlns:a16="http://schemas.microsoft.com/office/drawing/2014/main" xmlns="" id="{9F7C1ED1-5134-45A8-B672-1F2626F852A7}"/>
              </a:ext>
            </a:extLst>
          </p:cNvPr>
          <p:cNvSpPr>
            <a:spLocks noGrp="1"/>
          </p:cNvSpPr>
          <p:nvPr>
            <p:ph type="sldNum" sz="quarter" idx="12"/>
          </p:nvPr>
        </p:nvSpPr>
        <p:spPr/>
        <p:txBody>
          <a:bodyPr/>
          <a:lstStyle>
            <a:lvl1pPr>
              <a:defRPr/>
            </a:lvl1pPr>
          </a:lstStyle>
          <a:p>
            <a:fld id="{F13B9AD1-0968-4311-A9F7-C1971AA6672E}" type="slidenum">
              <a:rPr lang="de-DE" altLang="de-DE"/>
              <a:pPr/>
              <a:t>‹Nr.›</a:t>
            </a:fld>
            <a:endParaRPr lang="de-DE" altLang="de-DE"/>
          </a:p>
        </p:txBody>
      </p:sp>
    </p:spTree>
    <p:extLst>
      <p:ext uri="{BB962C8B-B14F-4D97-AF65-F5344CB8AC3E}">
        <p14:creationId xmlns:p14="http://schemas.microsoft.com/office/powerpoint/2010/main" val="209127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686800" y="609600"/>
            <a:ext cx="2590800" cy="548640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914400" y="609600"/>
            <a:ext cx="7569200" cy="5486400"/>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xmlns="" id="{735DFCD7-E7A9-4808-9E6D-BC60CA2F8424}"/>
              </a:ext>
            </a:extLst>
          </p:cNvPr>
          <p:cNvSpPr>
            <a:spLocks noGrp="1"/>
          </p:cNvSpPr>
          <p:nvPr>
            <p:ph type="dt" sz="half" idx="10"/>
          </p:nvPr>
        </p:nvSpPr>
        <p:spPr/>
        <p:txBody>
          <a:bodyPr/>
          <a:lstStyle>
            <a:lvl1pPr>
              <a:defRPr>
                <a:cs typeface="Times New Roman" pitchFamily="18" charset="0"/>
              </a:defRPr>
            </a:lvl1pPr>
          </a:lstStyle>
          <a:p>
            <a:pPr>
              <a:defRPr/>
            </a:pPr>
            <a:fld id="{ED383D14-F187-4F8C-AF98-586EF8A24954}" type="datetime1">
              <a:rPr lang="de-DE" altLang="de-DE" smtClean="0"/>
              <a:t>14.11.18</a:t>
            </a:fld>
            <a:endParaRPr lang="de-DE" altLang="de-DE"/>
          </a:p>
        </p:txBody>
      </p:sp>
      <p:sp>
        <p:nvSpPr>
          <p:cNvPr id="5" name="Fußzeilenplatzhalter 4">
            <a:extLst>
              <a:ext uri="{FF2B5EF4-FFF2-40B4-BE49-F238E27FC236}">
                <a16:creationId xmlns:a16="http://schemas.microsoft.com/office/drawing/2014/main" xmlns="" id="{2FDEF533-2769-43F4-B156-168099AA5154}"/>
              </a:ext>
            </a:extLst>
          </p:cNvPr>
          <p:cNvSpPr>
            <a:spLocks noGrp="1"/>
          </p:cNvSpPr>
          <p:nvPr>
            <p:ph type="ftr" sz="quarter" idx="11"/>
          </p:nvPr>
        </p:nvSpPr>
        <p:spPr>
          <a:xfrm>
            <a:off x="4165600" y="6248400"/>
            <a:ext cx="3860800" cy="457200"/>
          </a:xfrm>
          <a:prstGeom prst="rect">
            <a:avLst/>
          </a:prstGeom>
        </p:spPr>
        <p:txBody>
          <a:bodyPr/>
          <a:lstStyle>
            <a:lvl1pPr>
              <a:defRPr>
                <a:cs typeface="Times New Roman" pitchFamily="18" charset="0"/>
              </a:defRPr>
            </a:lvl1pPr>
          </a:lstStyle>
          <a:p>
            <a:pPr>
              <a:defRPr/>
            </a:pPr>
            <a:endParaRPr lang="de-DE" altLang="de-DE"/>
          </a:p>
        </p:txBody>
      </p:sp>
      <p:sp>
        <p:nvSpPr>
          <p:cNvPr id="6" name="Foliennummernplatzhalter 5">
            <a:extLst>
              <a:ext uri="{FF2B5EF4-FFF2-40B4-BE49-F238E27FC236}">
                <a16:creationId xmlns:a16="http://schemas.microsoft.com/office/drawing/2014/main" xmlns="" id="{7F85790B-A8BB-4551-AA1B-F643972C3FC8}"/>
              </a:ext>
            </a:extLst>
          </p:cNvPr>
          <p:cNvSpPr>
            <a:spLocks noGrp="1"/>
          </p:cNvSpPr>
          <p:nvPr>
            <p:ph type="sldNum" sz="quarter" idx="12"/>
          </p:nvPr>
        </p:nvSpPr>
        <p:spPr/>
        <p:txBody>
          <a:bodyPr/>
          <a:lstStyle>
            <a:lvl1pPr>
              <a:defRPr/>
            </a:lvl1pPr>
          </a:lstStyle>
          <a:p>
            <a:fld id="{37EAC39D-E5F5-4551-A962-6B49E52524C2}" type="slidenum">
              <a:rPr lang="de-DE" altLang="de-DE"/>
              <a:pPr/>
              <a:t>‹Nr.›</a:t>
            </a:fld>
            <a:endParaRPr lang="de-DE" altLang="de-DE"/>
          </a:p>
        </p:txBody>
      </p:sp>
    </p:spTree>
    <p:extLst>
      <p:ext uri="{BB962C8B-B14F-4D97-AF65-F5344CB8AC3E}">
        <p14:creationId xmlns:p14="http://schemas.microsoft.com/office/powerpoint/2010/main" val="5112882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6"/>
            <a:ext cx="10363200" cy="1470025"/>
          </a:xfrm>
        </p:spPr>
        <p:txBody>
          <a:bodyPr/>
          <a:lstStyle/>
          <a:p>
            <a:r>
              <a:rPr lang="de-DE"/>
              <a:t>Titelmasterformat durch Klicken bearbeiten</a:t>
            </a:r>
          </a:p>
        </p:txBody>
      </p:sp>
      <p:sp>
        <p:nvSpPr>
          <p:cNvPr id="3" name="Untertitel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Datumsplatzhalter 3">
            <a:extLst>
              <a:ext uri="{FF2B5EF4-FFF2-40B4-BE49-F238E27FC236}">
                <a16:creationId xmlns:a16="http://schemas.microsoft.com/office/drawing/2014/main" xmlns="" id="{037CA74B-1A7B-40D6-A0BF-E0458621AEAD}"/>
              </a:ext>
            </a:extLst>
          </p:cNvPr>
          <p:cNvSpPr>
            <a:spLocks noGrp="1"/>
          </p:cNvSpPr>
          <p:nvPr>
            <p:ph type="dt" sz="half" idx="10"/>
          </p:nvPr>
        </p:nvSpPr>
        <p:spPr/>
        <p:txBody>
          <a:bodyPr/>
          <a:lstStyle>
            <a:lvl1pPr>
              <a:defRPr>
                <a:cs typeface="Times New Roman" pitchFamily="18" charset="0"/>
              </a:defRPr>
            </a:lvl1pPr>
          </a:lstStyle>
          <a:p>
            <a:pPr>
              <a:defRPr/>
            </a:pPr>
            <a:fld id="{E582FC28-8512-44B2-BCB1-27EAD079E1E8}" type="datetime1">
              <a:rPr lang="de-DE" altLang="de-DE" smtClean="0"/>
              <a:t>14.11.18</a:t>
            </a:fld>
            <a:endParaRPr lang="de-DE" altLang="de-DE"/>
          </a:p>
        </p:txBody>
      </p:sp>
      <p:sp>
        <p:nvSpPr>
          <p:cNvPr id="5" name="Fußzeilenplatzhalter 4">
            <a:extLst>
              <a:ext uri="{FF2B5EF4-FFF2-40B4-BE49-F238E27FC236}">
                <a16:creationId xmlns:a16="http://schemas.microsoft.com/office/drawing/2014/main" xmlns="" id="{9721DB6E-4EEC-4E65-89B9-4B3C51B106C9}"/>
              </a:ext>
            </a:extLst>
          </p:cNvPr>
          <p:cNvSpPr>
            <a:spLocks noGrp="1"/>
          </p:cNvSpPr>
          <p:nvPr>
            <p:ph type="ftr" sz="quarter" idx="11"/>
          </p:nvPr>
        </p:nvSpPr>
        <p:spPr/>
        <p:txBody>
          <a:bodyPr/>
          <a:lstStyle>
            <a:lvl1pPr>
              <a:defRPr>
                <a:cs typeface="Times New Roman" pitchFamily="18" charset="0"/>
              </a:defRPr>
            </a:lvl1pPr>
          </a:lstStyle>
          <a:p>
            <a:pPr>
              <a:defRPr/>
            </a:pPr>
            <a:endParaRPr lang="de-DE" altLang="de-DE"/>
          </a:p>
        </p:txBody>
      </p:sp>
      <p:sp>
        <p:nvSpPr>
          <p:cNvPr id="6" name="Foliennummernplatzhalter 5">
            <a:extLst>
              <a:ext uri="{FF2B5EF4-FFF2-40B4-BE49-F238E27FC236}">
                <a16:creationId xmlns:a16="http://schemas.microsoft.com/office/drawing/2014/main" xmlns="" id="{4EE3DE3D-DB89-4AD4-97C9-26D87E20A730}"/>
              </a:ext>
            </a:extLst>
          </p:cNvPr>
          <p:cNvSpPr>
            <a:spLocks noGrp="1"/>
          </p:cNvSpPr>
          <p:nvPr>
            <p:ph type="sldNum" sz="quarter" idx="12"/>
          </p:nvPr>
        </p:nvSpPr>
        <p:spPr/>
        <p:txBody>
          <a:bodyPr/>
          <a:lstStyle>
            <a:lvl1pPr>
              <a:defRPr/>
            </a:lvl1pPr>
          </a:lstStyle>
          <a:p>
            <a:fld id="{60373135-390F-449B-9A24-FC5BC22B4033}" type="slidenum">
              <a:rPr lang="de-DE" altLang="de-DE"/>
              <a:pPr/>
              <a:t>‹Nr.›</a:t>
            </a:fld>
            <a:endParaRPr lang="de-DE" altLang="de-DE"/>
          </a:p>
        </p:txBody>
      </p:sp>
    </p:spTree>
    <p:extLst>
      <p:ext uri="{BB962C8B-B14F-4D97-AF65-F5344CB8AC3E}">
        <p14:creationId xmlns:p14="http://schemas.microsoft.com/office/powerpoint/2010/main" val="30659841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xmlns="" id="{5A2D8C30-5383-4921-8E25-CDDD0FFD4A0C}"/>
              </a:ext>
            </a:extLst>
          </p:cNvPr>
          <p:cNvSpPr>
            <a:spLocks noGrp="1"/>
          </p:cNvSpPr>
          <p:nvPr>
            <p:ph type="dt" sz="half" idx="10"/>
          </p:nvPr>
        </p:nvSpPr>
        <p:spPr/>
        <p:txBody>
          <a:bodyPr/>
          <a:lstStyle>
            <a:lvl1pPr>
              <a:defRPr>
                <a:cs typeface="Times New Roman" pitchFamily="18" charset="0"/>
              </a:defRPr>
            </a:lvl1pPr>
          </a:lstStyle>
          <a:p>
            <a:pPr>
              <a:defRPr/>
            </a:pPr>
            <a:fld id="{26C18B4E-6A8E-4899-A2B2-2BFC71A9DEC5}" type="datetime1">
              <a:rPr lang="de-DE" altLang="de-DE" smtClean="0"/>
              <a:t>14.11.18</a:t>
            </a:fld>
            <a:endParaRPr lang="de-DE" altLang="de-DE"/>
          </a:p>
        </p:txBody>
      </p:sp>
      <p:sp>
        <p:nvSpPr>
          <p:cNvPr id="5" name="Fußzeilenplatzhalter 4">
            <a:extLst>
              <a:ext uri="{FF2B5EF4-FFF2-40B4-BE49-F238E27FC236}">
                <a16:creationId xmlns:a16="http://schemas.microsoft.com/office/drawing/2014/main" xmlns="" id="{F0BF6340-9E0A-4357-B077-BD9101F4BDAF}"/>
              </a:ext>
            </a:extLst>
          </p:cNvPr>
          <p:cNvSpPr>
            <a:spLocks noGrp="1"/>
          </p:cNvSpPr>
          <p:nvPr>
            <p:ph type="ftr" sz="quarter" idx="11"/>
          </p:nvPr>
        </p:nvSpPr>
        <p:spPr/>
        <p:txBody>
          <a:bodyPr/>
          <a:lstStyle>
            <a:lvl1pPr>
              <a:defRPr>
                <a:cs typeface="Times New Roman" pitchFamily="18" charset="0"/>
              </a:defRPr>
            </a:lvl1pPr>
          </a:lstStyle>
          <a:p>
            <a:pPr>
              <a:defRPr/>
            </a:pPr>
            <a:endParaRPr lang="de-DE" altLang="de-DE"/>
          </a:p>
        </p:txBody>
      </p:sp>
      <p:sp>
        <p:nvSpPr>
          <p:cNvPr id="6" name="Foliennummernplatzhalter 5">
            <a:extLst>
              <a:ext uri="{FF2B5EF4-FFF2-40B4-BE49-F238E27FC236}">
                <a16:creationId xmlns:a16="http://schemas.microsoft.com/office/drawing/2014/main" xmlns="" id="{1453FA0E-746E-48DE-9195-D04F5D99F7B1}"/>
              </a:ext>
            </a:extLst>
          </p:cNvPr>
          <p:cNvSpPr>
            <a:spLocks noGrp="1"/>
          </p:cNvSpPr>
          <p:nvPr>
            <p:ph type="sldNum" sz="quarter" idx="12"/>
          </p:nvPr>
        </p:nvSpPr>
        <p:spPr/>
        <p:txBody>
          <a:bodyPr/>
          <a:lstStyle>
            <a:lvl1pPr>
              <a:defRPr/>
            </a:lvl1pPr>
          </a:lstStyle>
          <a:p>
            <a:fld id="{511EA607-496B-46DF-A1D8-43DCD51C873D}" type="slidenum">
              <a:rPr lang="de-DE" altLang="de-DE"/>
              <a:pPr/>
              <a:t>‹Nr.›</a:t>
            </a:fld>
            <a:endParaRPr lang="de-DE" altLang="de-DE"/>
          </a:p>
        </p:txBody>
      </p:sp>
    </p:spTree>
    <p:extLst>
      <p:ext uri="{BB962C8B-B14F-4D97-AF65-F5344CB8AC3E}">
        <p14:creationId xmlns:p14="http://schemas.microsoft.com/office/powerpoint/2010/main" val="5306841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4" name="Datumsplatzhalter 3">
            <a:extLst>
              <a:ext uri="{FF2B5EF4-FFF2-40B4-BE49-F238E27FC236}">
                <a16:creationId xmlns:a16="http://schemas.microsoft.com/office/drawing/2014/main" xmlns="" id="{77A6665B-C275-40A7-AEF2-E0AF857810B5}"/>
              </a:ext>
            </a:extLst>
          </p:cNvPr>
          <p:cNvSpPr>
            <a:spLocks noGrp="1"/>
          </p:cNvSpPr>
          <p:nvPr>
            <p:ph type="dt" sz="half" idx="10"/>
          </p:nvPr>
        </p:nvSpPr>
        <p:spPr/>
        <p:txBody>
          <a:bodyPr/>
          <a:lstStyle>
            <a:lvl1pPr>
              <a:defRPr>
                <a:cs typeface="Times New Roman" pitchFamily="18" charset="0"/>
              </a:defRPr>
            </a:lvl1pPr>
          </a:lstStyle>
          <a:p>
            <a:pPr>
              <a:defRPr/>
            </a:pPr>
            <a:fld id="{427342EA-44FE-465F-B0CF-76E0A5ABD06C}" type="datetime1">
              <a:rPr lang="de-DE" altLang="de-DE" smtClean="0"/>
              <a:t>14.11.18</a:t>
            </a:fld>
            <a:endParaRPr lang="de-DE" altLang="de-DE"/>
          </a:p>
        </p:txBody>
      </p:sp>
      <p:sp>
        <p:nvSpPr>
          <p:cNvPr id="5" name="Fußzeilenplatzhalter 4">
            <a:extLst>
              <a:ext uri="{FF2B5EF4-FFF2-40B4-BE49-F238E27FC236}">
                <a16:creationId xmlns:a16="http://schemas.microsoft.com/office/drawing/2014/main" xmlns="" id="{479CC0C0-38F5-4200-BA92-CF7474172C36}"/>
              </a:ext>
            </a:extLst>
          </p:cNvPr>
          <p:cNvSpPr>
            <a:spLocks noGrp="1"/>
          </p:cNvSpPr>
          <p:nvPr>
            <p:ph type="ftr" sz="quarter" idx="11"/>
          </p:nvPr>
        </p:nvSpPr>
        <p:spPr/>
        <p:txBody>
          <a:bodyPr/>
          <a:lstStyle>
            <a:lvl1pPr>
              <a:defRPr>
                <a:cs typeface="Times New Roman" pitchFamily="18" charset="0"/>
              </a:defRPr>
            </a:lvl1pPr>
          </a:lstStyle>
          <a:p>
            <a:pPr>
              <a:defRPr/>
            </a:pPr>
            <a:endParaRPr lang="de-DE" altLang="de-DE"/>
          </a:p>
        </p:txBody>
      </p:sp>
      <p:sp>
        <p:nvSpPr>
          <p:cNvPr id="6" name="Foliennummernplatzhalter 5">
            <a:extLst>
              <a:ext uri="{FF2B5EF4-FFF2-40B4-BE49-F238E27FC236}">
                <a16:creationId xmlns:a16="http://schemas.microsoft.com/office/drawing/2014/main" xmlns="" id="{A415D5B8-2C8C-4C73-A31F-28CDB5E909EF}"/>
              </a:ext>
            </a:extLst>
          </p:cNvPr>
          <p:cNvSpPr>
            <a:spLocks noGrp="1"/>
          </p:cNvSpPr>
          <p:nvPr>
            <p:ph type="sldNum" sz="quarter" idx="12"/>
          </p:nvPr>
        </p:nvSpPr>
        <p:spPr/>
        <p:txBody>
          <a:bodyPr/>
          <a:lstStyle>
            <a:lvl1pPr>
              <a:defRPr/>
            </a:lvl1pPr>
          </a:lstStyle>
          <a:p>
            <a:fld id="{FCE076D5-E23B-4917-88C4-704093C33E3E}" type="slidenum">
              <a:rPr lang="de-DE" altLang="de-DE"/>
              <a:pPr/>
              <a:t>‹Nr.›</a:t>
            </a:fld>
            <a:endParaRPr lang="de-DE" altLang="de-DE"/>
          </a:p>
        </p:txBody>
      </p:sp>
    </p:spTree>
    <p:extLst>
      <p:ext uri="{BB962C8B-B14F-4D97-AF65-F5344CB8AC3E}">
        <p14:creationId xmlns:p14="http://schemas.microsoft.com/office/powerpoint/2010/main" val="18452115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xmlns="" id="{8D21487C-C89D-4998-B8F1-AB8C4E49E3DA}"/>
              </a:ext>
            </a:extLst>
          </p:cNvPr>
          <p:cNvSpPr>
            <a:spLocks noGrp="1"/>
          </p:cNvSpPr>
          <p:nvPr>
            <p:ph type="dt" sz="half" idx="10"/>
          </p:nvPr>
        </p:nvSpPr>
        <p:spPr/>
        <p:txBody>
          <a:bodyPr/>
          <a:lstStyle>
            <a:lvl1pPr>
              <a:defRPr>
                <a:cs typeface="Times New Roman" pitchFamily="18" charset="0"/>
              </a:defRPr>
            </a:lvl1pPr>
          </a:lstStyle>
          <a:p>
            <a:pPr>
              <a:defRPr/>
            </a:pPr>
            <a:fld id="{F8B8DE2B-3595-401F-B5AA-331E2E7C29B4}" type="datetime1">
              <a:rPr lang="de-DE" altLang="de-DE" smtClean="0"/>
              <a:t>14.11.18</a:t>
            </a:fld>
            <a:endParaRPr lang="de-DE" altLang="de-DE"/>
          </a:p>
        </p:txBody>
      </p:sp>
      <p:sp>
        <p:nvSpPr>
          <p:cNvPr id="6" name="Fußzeilenplatzhalter 5">
            <a:extLst>
              <a:ext uri="{FF2B5EF4-FFF2-40B4-BE49-F238E27FC236}">
                <a16:creationId xmlns:a16="http://schemas.microsoft.com/office/drawing/2014/main" xmlns="" id="{38E320A8-AA98-4171-9F0E-33EDFC294327}"/>
              </a:ext>
            </a:extLst>
          </p:cNvPr>
          <p:cNvSpPr>
            <a:spLocks noGrp="1"/>
          </p:cNvSpPr>
          <p:nvPr>
            <p:ph type="ftr" sz="quarter" idx="11"/>
          </p:nvPr>
        </p:nvSpPr>
        <p:spPr/>
        <p:txBody>
          <a:bodyPr/>
          <a:lstStyle>
            <a:lvl1pPr>
              <a:defRPr>
                <a:cs typeface="Times New Roman" pitchFamily="18" charset="0"/>
              </a:defRPr>
            </a:lvl1pPr>
          </a:lstStyle>
          <a:p>
            <a:pPr>
              <a:defRPr/>
            </a:pPr>
            <a:endParaRPr lang="de-DE" altLang="de-DE"/>
          </a:p>
        </p:txBody>
      </p:sp>
      <p:sp>
        <p:nvSpPr>
          <p:cNvPr id="7" name="Foliennummernplatzhalter 6">
            <a:extLst>
              <a:ext uri="{FF2B5EF4-FFF2-40B4-BE49-F238E27FC236}">
                <a16:creationId xmlns:a16="http://schemas.microsoft.com/office/drawing/2014/main" xmlns="" id="{A67C10EC-60F4-413E-A6FC-1BACBA5AE45B}"/>
              </a:ext>
            </a:extLst>
          </p:cNvPr>
          <p:cNvSpPr>
            <a:spLocks noGrp="1"/>
          </p:cNvSpPr>
          <p:nvPr>
            <p:ph type="sldNum" sz="quarter" idx="12"/>
          </p:nvPr>
        </p:nvSpPr>
        <p:spPr/>
        <p:txBody>
          <a:bodyPr/>
          <a:lstStyle>
            <a:lvl1pPr>
              <a:defRPr/>
            </a:lvl1pPr>
          </a:lstStyle>
          <a:p>
            <a:fld id="{DDEA364E-9E71-4B82-9B8B-26A02B57A3E8}" type="slidenum">
              <a:rPr lang="de-DE" altLang="de-DE"/>
              <a:pPr/>
              <a:t>‹Nr.›</a:t>
            </a:fld>
            <a:endParaRPr lang="de-DE" altLang="de-DE"/>
          </a:p>
        </p:txBody>
      </p:sp>
    </p:spTree>
    <p:extLst>
      <p:ext uri="{BB962C8B-B14F-4D97-AF65-F5344CB8AC3E}">
        <p14:creationId xmlns:p14="http://schemas.microsoft.com/office/powerpoint/2010/main" val="11532312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09600" y="274638"/>
            <a:ext cx="109728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xmlns="" id="{8E6F75A4-4822-4AAF-A7D5-0BCF099CEEF4}"/>
              </a:ext>
            </a:extLst>
          </p:cNvPr>
          <p:cNvSpPr>
            <a:spLocks noGrp="1"/>
          </p:cNvSpPr>
          <p:nvPr>
            <p:ph type="dt" sz="half" idx="10"/>
          </p:nvPr>
        </p:nvSpPr>
        <p:spPr/>
        <p:txBody>
          <a:bodyPr/>
          <a:lstStyle>
            <a:lvl1pPr>
              <a:defRPr>
                <a:cs typeface="Times New Roman" pitchFamily="18" charset="0"/>
              </a:defRPr>
            </a:lvl1pPr>
          </a:lstStyle>
          <a:p>
            <a:pPr>
              <a:defRPr/>
            </a:pPr>
            <a:fld id="{CEBDBE5A-872A-4842-B482-6425F8DE819A}" type="datetime1">
              <a:rPr lang="de-DE" altLang="de-DE" smtClean="0"/>
              <a:t>14.11.18</a:t>
            </a:fld>
            <a:endParaRPr lang="de-DE" altLang="de-DE"/>
          </a:p>
        </p:txBody>
      </p:sp>
      <p:sp>
        <p:nvSpPr>
          <p:cNvPr id="8" name="Fußzeilenplatzhalter 7">
            <a:extLst>
              <a:ext uri="{FF2B5EF4-FFF2-40B4-BE49-F238E27FC236}">
                <a16:creationId xmlns:a16="http://schemas.microsoft.com/office/drawing/2014/main" xmlns="" id="{B0B23263-E343-456A-9905-A05D4F320EF2}"/>
              </a:ext>
            </a:extLst>
          </p:cNvPr>
          <p:cNvSpPr>
            <a:spLocks noGrp="1"/>
          </p:cNvSpPr>
          <p:nvPr>
            <p:ph type="ftr" sz="quarter" idx="11"/>
          </p:nvPr>
        </p:nvSpPr>
        <p:spPr/>
        <p:txBody>
          <a:bodyPr/>
          <a:lstStyle>
            <a:lvl1pPr>
              <a:defRPr>
                <a:cs typeface="Times New Roman" pitchFamily="18" charset="0"/>
              </a:defRPr>
            </a:lvl1pPr>
          </a:lstStyle>
          <a:p>
            <a:pPr>
              <a:defRPr/>
            </a:pPr>
            <a:endParaRPr lang="de-DE" altLang="de-DE"/>
          </a:p>
        </p:txBody>
      </p:sp>
      <p:sp>
        <p:nvSpPr>
          <p:cNvPr id="9" name="Foliennummernplatzhalter 8">
            <a:extLst>
              <a:ext uri="{FF2B5EF4-FFF2-40B4-BE49-F238E27FC236}">
                <a16:creationId xmlns:a16="http://schemas.microsoft.com/office/drawing/2014/main" xmlns="" id="{4B209F55-BFB2-4D87-9089-E8A499F6370E}"/>
              </a:ext>
            </a:extLst>
          </p:cNvPr>
          <p:cNvSpPr>
            <a:spLocks noGrp="1"/>
          </p:cNvSpPr>
          <p:nvPr>
            <p:ph type="sldNum" sz="quarter" idx="12"/>
          </p:nvPr>
        </p:nvSpPr>
        <p:spPr/>
        <p:txBody>
          <a:bodyPr/>
          <a:lstStyle>
            <a:lvl1pPr>
              <a:defRPr/>
            </a:lvl1pPr>
          </a:lstStyle>
          <a:p>
            <a:fld id="{39E2FF67-C6CC-4262-9F1A-5B9FE080925E}" type="slidenum">
              <a:rPr lang="de-DE" altLang="de-DE"/>
              <a:pPr/>
              <a:t>‹Nr.›</a:t>
            </a:fld>
            <a:endParaRPr lang="de-DE" altLang="de-DE"/>
          </a:p>
        </p:txBody>
      </p:sp>
    </p:spTree>
    <p:extLst>
      <p:ext uri="{BB962C8B-B14F-4D97-AF65-F5344CB8AC3E}">
        <p14:creationId xmlns:p14="http://schemas.microsoft.com/office/powerpoint/2010/main" val="8764201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a:extLst>
              <a:ext uri="{FF2B5EF4-FFF2-40B4-BE49-F238E27FC236}">
                <a16:creationId xmlns:a16="http://schemas.microsoft.com/office/drawing/2014/main" xmlns="" id="{D38BA001-E0A5-4CDA-927F-FABE99BF4DD2}"/>
              </a:ext>
            </a:extLst>
          </p:cNvPr>
          <p:cNvSpPr>
            <a:spLocks noGrp="1"/>
          </p:cNvSpPr>
          <p:nvPr>
            <p:ph type="dt" sz="half" idx="10"/>
          </p:nvPr>
        </p:nvSpPr>
        <p:spPr/>
        <p:txBody>
          <a:bodyPr/>
          <a:lstStyle>
            <a:lvl1pPr>
              <a:defRPr>
                <a:cs typeface="Times New Roman" pitchFamily="18" charset="0"/>
              </a:defRPr>
            </a:lvl1pPr>
          </a:lstStyle>
          <a:p>
            <a:pPr>
              <a:defRPr/>
            </a:pPr>
            <a:fld id="{B028BE03-5416-419C-8099-7F6CDC8A7FDD}" type="datetime1">
              <a:rPr lang="de-DE" altLang="de-DE" smtClean="0"/>
              <a:t>14.11.18</a:t>
            </a:fld>
            <a:endParaRPr lang="de-DE" altLang="de-DE"/>
          </a:p>
        </p:txBody>
      </p:sp>
      <p:sp>
        <p:nvSpPr>
          <p:cNvPr id="4" name="Fußzeilenplatzhalter 3">
            <a:extLst>
              <a:ext uri="{FF2B5EF4-FFF2-40B4-BE49-F238E27FC236}">
                <a16:creationId xmlns:a16="http://schemas.microsoft.com/office/drawing/2014/main" xmlns="" id="{458D1451-C6DD-4B35-A0BA-9F5D3769CC5B}"/>
              </a:ext>
            </a:extLst>
          </p:cNvPr>
          <p:cNvSpPr>
            <a:spLocks noGrp="1"/>
          </p:cNvSpPr>
          <p:nvPr>
            <p:ph type="ftr" sz="quarter" idx="11"/>
          </p:nvPr>
        </p:nvSpPr>
        <p:spPr/>
        <p:txBody>
          <a:bodyPr/>
          <a:lstStyle>
            <a:lvl1pPr>
              <a:defRPr>
                <a:cs typeface="Times New Roman" pitchFamily="18" charset="0"/>
              </a:defRPr>
            </a:lvl1pPr>
          </a:lstStyle>
          <a:p>
            <a:pPr>
              <a:defRPr/>
            </a:pPr>
            <a:endParaRPr lang="de-DE" altLang="de-DE"/>
          </a:p>
        </p:txBody>
      </p:sp>
      <p:sp>
        <p:nvSpPr>
          <p:cNvPr id="5" name="Foliennummernplatzhalter 4">
            <a:extLst>
              <a:ext uri="{FF2B5EF4-FFF2-40B4-BE49-F238E27FC236}">
                <a16:creationId xmlns:a16="http://schemas.microsoft.com/office/drawing/2014/main" xmlns="" id="{50CD3DA4-3D8A-41C7-8A8B-974254B8D0D4}"/>
              </a:ext>
            </a:extLst>
          </p:cNvPr>
          <p:cNvSpPr>
            <a:spLocks noGrp="1"/>
          </p:cNvSpPr>
          <p:nvPr>
            <p:ph type="sldNum" sz="quarter" idx="12"/>
          </p:nvPr>
        </p:nvSpPr>
        <p:spPr/>
        <p:txBody>
          <a:bodyPr/>
          <a:lstStyle>
            <a:lvl1pPr>
              <a:defRPr/>
            </a:lvl1pPr>
          </a:lstStyle>
          <a:p>
            <a:fld id="{47C39633-04F6-4F24-9C33-AFA72E90DC7C}" type="slidenum">
              <a:rPr lang="de-DE" altLang="de-DE"/>
              <a:pPr/>
              <a:t>‹Nr.›</a:t>
            </a:fld>
            <a:endParaRPr lang="de-DE" altLang="de-DE"/>
          </a:p>
        </p:txBody>
      </p:sp>
    </p:spTree>
    <p:extLst>
      <p:ext uri="{BB962C8B-B14F-4D97-AF65-F5344CB8AC3E}">
        <p14:creationId xmlns:p14="http://schemas.microsoft.com/office/powerpoint/2010/main" val="36677368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xmlns="" id="{00E8CC33-C9E9-4623-9AD5-44C5FDB34ACA}"/>
              </a:ext>
            </a:extLst>
          </p:cNvPr>
          <p:cNvSpPr>
            <a:spLocks noGrp="1"/>
          </p:cNvSpPr>
          <p:nvPr>
            <p:ph type="dt" sz="half" idx="10"/>
          </p:nvPr>
        </p:nvSpPr>
        <p:spPr/>
        <p:txBody>
          <a:bodyPr/>
          <a:lstStyle>
            <a:lvl1pPr>
              <a:defRPr>
                <a:cs typeface="Times New Roman" pitchFamily="18" charset="0"/>
              </a:defRPr>
            </a:lvl1pPr>
          </a:lstStyle>
          <a:p>
            <a:pPr>
              <a:defRPr/>
            </a:pPr>
            <a:fld id="{7D3A6FC3-A3E4-4ED4-B193-A5B49A10DFC3}" type="datetime1">
              <a:rPr lang="de-DE" altLang="de-DE" smtClean="0"/>
              <a:t>14.11.18</a:t>
            </a:fld>
            <a:endParaRPr lang="de-DE" altLang="de-DE"/>
          </a:p>
        </p:txBody>
      </p:sp>
      <p:sp>
        <p:nvSpPr>
          <p:cNvPr id="3" name="Fußzeilenplatzhalter 2">
            <a:extLst>
              <a:ext uri="{FF2B5EF4-FFF2-40B4-BE49-F238E27FC236}">
                <a16:creationId xmlns:a16="http://schemas.microsoft.com/office/drawing/2014/main" xmlns="" id="{9C17C25F-D2BC-4A23-B697-B26CC3B10AB9}"/>
              </a:ext>
            </a:extLst>
          </p:cNvPr>
          <p:cNvSpPr>
            <a:spLocks noGrp="1"/>
          </p:cNvSpPr>
          <p:nvPr>
            <p:ph type="ftr" sz="quarter" idx="11"/>
          </p:nvPr>
        </p:nvSpPr>
        <p:spPr/>
        <p:txBody>
          <a:bodyPr/>
          <a:lstStyle>
            <a:lvl1pPr>
              <a:defRPr>
                <a:cs typeface="Times New Roman" pitchFamily="18" charset="0"/>
              </a:defRPr>
            </a:lvl1pPr>
          </a:lstStyle>
          <a:p>
            <a:pPr>
              <a:defRPr/>
            </a:pPr>
            <a:endParaRPr lang="de-DE" altLang="de-DE"/>
          </a:p>
        </p:txBody>
      </p:sp>
      <p:sp>
        <p:nvSpPr>
          <p:cNvPr id="4" name="Foliennummernplatzhalter 3">
            <a:extLst>
              <a:ext uri="{FF2B5EF4-FFF2-40B4-BE49-F238E27FC236}">
                <a16:creationId xmlns:a16="http://schemas.microsoft.com/office/drawing/2014/main" xmlns="" id="{D66D62B0-DA84-41F0-B315-52F4FC37CDD1}"/>
              </a:ext>
            </a:extLst>
          </p:cNvPr>
          <p:cNvSpPr>
            <a:spLocks noGrp="1"/>
          </p:cNvSpPr>
          <p:nvPr>
            <p:ph type="sldNum" sz="quarter" idx="12"/>
          </p:nvPr>
        </p:nvSpPr>
        <p:spPr/>
        <p:txBody>
          <a:bodyPr/>
          <a:lstStyle>
            <a:lvl1pPr>
              <a:defRPr/>
            </a:lvl1pPr>
          </a:lstStyle>
          <a:p>
            <a:fld id="{43317E7C-0B7C-437E-8F10-420ECC3D64D6}" type="slidenum">
              <a:rPr lang="de-DE" altLang="de-DE"/>
              <a:pPr/>
              <a:t>‹Nr.›</a:t>
            </a:fld>
            <a:endParaRPr lang="de-DE" altLang="de-DE"/>
          </a:p>
        </p:txBody>
      </p:sp>
    </p:spTree>
    <p:extLst>
      <p:ext uri="{BB962C8B-B14F-4D97-AF65-F5344CB8AC3E}">
        <p14:creationId xmlns:p14="http://schemas.microsoft.com/office/powerpoint/2010/main" val="38378015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7159C3F5-617E-4723-915E-278F2E661F30}"/>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xmlns="" id="{7111578C-6F9F-4322-BD5F-024E452F41E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xmlns="" id="{19F4D666-2D2E-4FF9-B8EB-1AE20C5D901F}"/>
              </a:ext>
            </a:extLst>
          </p:cNvPr>
          <p:cNvSpPr>
            <a:spLocks noGrp="1"/>
          </p:cNvSpPr>
          <p:nvPr>
            <p:ph type="dt" sz="half" idx="10"/>
          </p:nvPr>
        </p:nvSpPr>
        <p:spPr/>
        <p:txBody>
          <a:bodyPr/>
          <a:lstStyle/>
          <a:p>
            <a:fld id="{41CB6F38-1A05-4886-925C-39CE405827E3}" type="datetimeFigureOut">
              <a:rPr lang="de-DE" smtClean="0"/>
              <a:t>14.11.18</a:t>
            </a:fld>
            <a:endParaRPr lang="de-DE"/>
          </a:p>
        </p:txBody>
      </p:sp>
      <p:sp>
        <p:nvSpPr>
          <p:cNvPr id="5" name="Fußzeilenplatzhalter 4">
            <a:extLst>
              <a:ext uri="{FF2B5EF4-FFF2-40B4-BE49-F238E27FC236}">
                <a16:creationId xmlns:a16="http://schemas.microsoft.com/office/drawing/2014/main" xmlns="" id="{2A71DFED-5564-4B7E-9D71-D06EC1D8183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xmlns="" id="{5F17C205-F0C6-49B8-A3C6-D42D700D9D49}"/>
              </a:ext>
            </a:extLst>
          </p:cNvPr>
          <p:cNvSpPr>
            <a:spLocks noGrp="1"/>
          </p:cNvSpPr>
          <p:nvPr>
            <p:ph type="sldNum" sz="quarter" idx="12"/>
          </p:nvPr>
        </p:nvSpPr>
        <p:spPr/>
        <p:txBody>
          <a:bodyPr/>
          <a:lstStyle/>
          <a:p>
            <a:fld id="{C7C85C90-4C4D-411B-A23B-4CDEA3DF1D20}" type="slidenum">
              <a:rPr lang="de-DE" smtClean="0"/>
              <a:t>‹Nr.›</a:t>
            </a:fld>
            <a:endParaRPr lang="de-DE"/>
          </a:p>
        </p:txBody>
      </p:sp>
    </p:spTree>
    <p:extLst>
      <p:ext uri="{BB962C8B-B14F-4D97-AF65-F5344CB8AC3E}">
        <p14:creationId xmlns:p14="http://schemas.microsoft.com/office/powerpoint/2010/main" val="228895376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a:extLst>
              <a:ext uri="{FF2B5EF4-FFF2-40B4-BE49-F238E27FC236}">
                <a16:creationId xmlns:a16="http://schemas.microsoft.com/office/drawing/2014/main" xmlns="" id="{2954B815-8F1F-498F-9C5B-2CDCCDF77839}"/>
              </a:ext>
            </a:extLst>
          </p:cNvPr>
          <p:cNvSpPr>
            <a:spLocks noGrp="1"/>
          </p:cNvSpPr>
          <p:nvPr>
            <p:ph type="dt" sz="half" idx="10"/>
          </p:nvPr>
        </p:nvSpPr>
        <p:spPr/>
        <p:txBody>
          <a:bodyPr/>
          <a:lstStyle>
            <a:lvl1pPr>
              <a:defRPr>
                <a:cs typeface="Times New Roman" pitchFamily="18" charset="0"/>
              </a:defRPr>
            </a:lvl1pPr>
          </a:lstStyle>
          <a:p>
            <a:pPr>
              <a:defRPr/>
            </a:pPr>
            <a:fld id="{3EAADB5B-5211-4272-8CCD-5A62DB2C795D}" type="datetime1">
              <a:rPr lang="de-DE" altLang="de-DE" smtClean="0"/>
              <a:t>14.11.18</a:t>
            </a:fld>
            <a:endParaRPr lang="de-DE" altLang="de-DE"/>
          </a:p>
        </p:txBody>
      </p:sp>
      <p:sp>
        <p:nvSpPr>
          <p:cNvPr id="6" name="Fußzeilenplatzhalter 5">
            <a:extLst>
              <a:ext uri="{FF2B5EF4-FFF2-40B4-BE49-F238E27FC236}">
                <a16:creationId xmlns:a16="http://schemas.microsoft.com/office/drawing/2014/main" xmlns="" id="{28938B3C-13C9-4833-8F4E-CB8F1530834B}"/>
              </a:ext>
            </a:extLst>
          </p:cNvPr>
          <p:cNvSpPr>
            <a:spLocks noGrp="1"/>
          </p:cNvSpPr>
          <p:nvPr>
            <p:ph type="ftr" sz="quarter" idx="11"/>
          </p:nvPr>
        </p:nvSpPr>
        <p:spPr/>
        <p:txBody>
          <a:bodyPr/>
          <a:lstStyle>
            <a:lvl1pPr>
              <a:defRPr>
                <a:cs typeface="Times New Roman" pitchFamily="18" charset="0"/>
              </a:defRPr>
            </a:lvl1pPr>
          </a:lstStyle>
          <a:p>
            <a:pPr>
              <a:defRPr/>
            </a:pPr>
            <a:endParaRPr lang="de-DE" altLang="de-DE"/>
          </a:p>
        </p:txBody>
      </p:sp>
      <p:sp>
        <p:nvSpPr>
          <p:cNvPr id="7" name="Foliennummernplatzhalter 6">
            <a:extLst>
              <a:ext uri="{FF2B5EF4-FFF2-40B4-BE49-F238E27FC236}">
                <a16:creationId xmlns:a16="http://schemas.microsoft.com/office/drawing/2014/main" xmlns="" id="{FD604D95-408F-4EEF-A995-F3B6042129BD}"/>
              </a:ext>
            </a:extLst>
          </p:cNvPr>
          <p:cNvSpPr>
            <a:spLocks noGrp="1"/>
          </p:cNvSpPr>
          <p:nvPr>
            <p:ph type="sldNum" sz="quarter" idx="12"/>
          </p:nvPr>
        </p:nvSpPr>
        <p:spPr/>
        <p:txBody>
          <a:bodyPr/>
          <a:lstStyle>
            <a:lvl1pPr>
              <a:defRPr/>
            </a:lvl1pPr>
          </a:lstStyle>
          <a:p>
            <a:fld id="{7D4F700A-696C-4204-9423-4D43BF908982}" type="slidenum">
              <a:rPr lang="de-DE" altLang="de-DE"/>
              <a:pPr/>
              <a:t>‹Nr.›</a:t>
            </a:fld>
            <a:endParaRPr lang="de-DE" altLang="de-DE"/>
          </a:p>
        </p:txBody>
      </p:sp>
    </p:spTree>
    <p:extLst>
      <p:ext uri="{BB962C8B-B14F-4D97-AF65-F5344CB8AC3E}">
        <p14:creationId xmlns:p14="http://schemas.microsoft.com/office/powerpoint/2010/main" val="25349087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a:extLst>
              <a:ext uri="{FF2B5EF4-FFF2-40B4-BE49-F238E27FC236}">
                <a16:creationId xmlns:a16="http://schemas.microsoft.com/office/drawing/2014/main" xmlns="" id="{AD64AFD5-14B6-40FD-B6F8-78B1E5EDA629}"/>
              </a:ext>
            </a:extLst>
          </p:cNvPr>
          <p:cNvSpPr>
            <a:spLocks noGrp="1"/>
          </p:cNvSpPr>
          <p:nvPr>
            <p:ph type="dt" sz="half" idx="10"/>
          </p:nvPr>
        </p:nvSpPr>
        <p:spPr/>
        <p:txBody>
          <a:bodyPr/>
          <a:lstStyle>
            <a:lvl1pPr>
              <a:defRPr>
                <a:cs typeface="Times New Roman" pitchFamily="18" charset="0"/>
              </a:defRPr>
            </a:lvl1pPr>
          </a:lstStyle>
          <a:p>
            <a:pPr>
              <a:defRPr/>
            </a:pPr>
            <a:fld id="{999AA963-73D3-400B-A48A-4329C23E828B}" type="datetime1">
              <a:rPr lang="de-DE" altLang="de-DE" smtClean="0"/>
              <a:t>14.11.18</a:t>
            </a:fld>
            <a:endParaRPr lang="de-DE" altLang="de-DE"/>
          </a:p>
        </p:txBody>
      </p:sp>
      <p:sp>
        <p:nvSpPr>
          <p:cNvPr id="6" name="Fußzeilenplatzhalter 5">
            <a:extLst>
              <a:ext uri="{FF2B5EF4-FFF2-40B4-BE49-F238E27FC236}">
                <a16:creationId xmlns:a16="http://schemas.microsoft.com/office/drawing/2014/main" xmlns="" id="{7C54F20B-7CB6-4A05-A9C2-12D91C2038C5}"/>
              </a:ext>
            </a:extLst>
          </p:cNvPr>
          <p:cNvSpPr>
            <a:spLocks noGrp="1"/>
          </p:cNvSpPr>
          <p:nvPr>
            <p:ph type="ftr" sz="quarter" idx="11"/>
          </p:nvPr>
        </p:nvSpPr>
        <p:spPr/>
        <p:txBody>
          <a:bodyPr/>
          <a:lstStyle>
            <a:lvl1pPr>
              <a:defRPr>
                <a:cs typeface="Times New Roman" pitchFamily="18" charset="0"/>
              </a:defRPr>
            </a:lvl1pPr>
          </a:lstStyle>
          <a:p>
            <a:pPr>
              <a:defRPr/>
            </a:pPr>
            <a:endParaRPr lang="de-DE" altLang="de-DE"/>
          </a:p>
        </p:txBody>
      </p:sp>
      <p:sp>
        <p:nvSpPr>
          <p:cNvPr id="7" name="Foliennummernplatzhalter 6">
            <a:extLst>
              <a:ext uri="{FF2B5EF4-FFF2-40B4-BE49-F238E27FC236}">
                <a16:creationId xmlns:a16="http://schemas.microsoft.com/office/drawing/2014/main" xmlns="" id="{3D170D67-97CE-4F7E-9A25-E4F7EB33228C}"/>
              </a:ext>
            </a:extLst>
          </p:cNvPr>
          <p:cNvSpPr>
            <a:spLocks noGrp="1"/>
          </p:cNvSpPr>
          <p:nvPr>
            <p:ph type="sldNum" sz="quarter" idx="12"/>
          </p:nvPr>
        </p:nvSpPr>
        <p:spPr/>
        <p:txBody>
          <a:bodyPr/>
          <a:lstStyle>
            <a:lvl1pPr>
              <a:defRPr/>
            </a:lvl1pPr>
          </a:lstStyle>
          <a:p>
            <a:fld id="{EE46EACD-1A97-4C28-B670-A18FC065A577}" type="slidenum">
              <a:rPr lang="de-DE" altLang="de-DE"/>
              <a:pPr/>
              <a:t>‹Nr.›</a:t>
            </a:fld>
            <a:endParaRPr lang="de-DE" altLang="de-DE"/>
          </a:p>
        </p:txBody>
      </p:sp>
    </p:spTree>
    <p:extLst>
      <p:ext uri="{BB962C8B-B14F-4D97-AF65-F5344CB8AC3E}">
        <p14:creationId xmlns:p14="http://schemas.microsoft.com/office/powerpoint/2010/main" val="26867622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xmlns="" id="{6E5EA985-9DEB-44B2-A08D-9CEDF2C6F346}"/>
              </a:ext>
            </a:extLst>
          </p:cNvPr>
          <p:cNvSpPr>
            <a:spLocks noGrp="1"/>
          </p:cNvSpPr>
          <p:nvPr>
            <p:ph type="dt" sz="half" idx="10"/>
          </p:nvPr>
        </p:nvSpPr>
        <p:spPr/>
        <p:txBody>
          <a:bodyPr/>
          <a:lstStyle>
            <a:lvl1pPr>
              <a:defRPr>
                <a:cs typeface="Times New Roman" pitchFamily="18" charset="0"/>
              </a:defRPr>
            </a:lvl1pPr>
          </a:lstStyle>
          <a:p>
            <a:pPr>
              <a:defRPr/>
            </a:pPr>
            <a:fld id="{7D6021DC-A076-42AB-9545-2B0D98A07F7D}" type="datetime1">
              <a:rPr lang="de-DE" altLang="de-DE" smtClean="0"/>
              <a:t>14.11.18</a:t>
            </a:fld>
            <a:endParaRPr lang="de-DE" altLang="de-DE"/>
          </a:p>
        </p:txBody>
      </p:sp>
      <p:sp>
        <p:nvSpPr>
          <p:cNvPr id="5" name="Fußzeilenplatzhalter 4">
            <a:extLst>
              <a:ext uri="{FF2B5EF4-FFF2-40B4-BE49-F238E27FC236}">
                <a16:creationId xmlns:a16="http://schemas.microsoft.com/office/drawing/2014/main" xmlns="" id="{DFB1489F-D515-4003-9BD4-3D0015EC78A8}"/>
              </a:ext>
            </a:extLst>
          </p:cNvPr>
          <p:cNvSpPr>
            <a:spLocks noGrp="1"/>
          </p:cNvSpPr>
          <p:nvPr>
            <p:ph type="ftr" sz="quarter" idx="11"/>
          </p:nvPr>
        </p:nvSpPr>
        <p:spPr/>
        <p:txBody>
          <a:bodyPr/>
          <a:lstStyle>
            <a:lvl1pPr>
              <a:defRPr>
                <a:cs typeface="Times New Roman" pitchFamily="18" charset="0"/>
              </a:defRPr>
            </a:lvl1pPr>
          </a:lstStyle>
          <a:p>
            <a:pPr>
              <a:defRPr/>
            </a:pPr>
            <a:endParaRPr lang="de-DE" altLang="de-DE"/>
          </a:p>
        </p:txBody>
      </p:sp>
      <p:sp>
        <p:nvSpPr>
          <p:cNvPr id="6" name="Foliennummernplatzhalter 5">
            <a:extLst>
              <a:ext uri="{FF2B5EF4-FFF2-40B4-BE49-F238E27FC236}">
                <a16:creationId xmlns:a16="http://schemas.microsoft.com/office/drawing/2014/main" xmlns="" id="{9F7C1ED1-5134-45A8-B672-1F2626F852A7}"/>
              </a:ext>
            </a:extLst>
          </p:cNvPr>
          <p:cNvSpPr>
            <a:spLocks noGrp="1"/>
          </p:cNvSpPr>
          <p:nvPr>
            <p:ph type="sldNum" sz="quarter" idx="12"/>
          </p:nvPr>
        </p:nvSpPr>
        <p:spPr/>
        <p:txBody>
          <a:bodyPr/>
          <a:lstStyle>
            <a:lvl1pPr>
              <a:defRPr/>
            </a:lvl1pPr>
          </a:lstStyle>
          <a:p>
            <a:fld id="{F13B9AD1-0968-4311-A9F7-C1971AA6672E}" type="slidenum">
              <a:rPr lang="de-DE" altLang="de-DE"/>
              <a:pPr/>
              <a:t>‹Nr.›</a:t>
            </a:fld>
            <a:endParaRPr lang="de-DE" altLang="de-DE"/>
          </a:p>
        </p:txBody>
      </p:sp>
    </p:spTree>
    <p:extLst>
      <p:ext uri="{BB962C8B-B14F-4D97-AF65-F5344CB8AC3E}">
        <p14:creationId xmlns:p14="http://schemas.microsoft.com/office/powerpoint/2010/main" val="381230596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686800" y="609600"/>
            <a:ext cx="2590800" cy="548640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914400" y="609600"/>
            <a:ext cx="7569200" cy="5486400"/>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xmlns="" id="{735DFCD7-E7A9-4808-9E6D-BC60CA2F8424}"/>
              </a:ext>
            </a:extLst>
          </p:cNvPr>
          <p:cNvSpPr>
            <a:spLocks noGrp="1"/>
          </p:cNvSpPr>
          <p:nvPr>
            <p:ph type="dt" sz="half" idx="10"/>
          </p:nvPr>
        </p:nvSpPr>
        <p:spPr/>
        <p:txBody>
          <a:bodyPr/>
          <a:lstStyle>
            <a:lvl1pPr>
              <a:defRPr>
                <a:cs typeface="Times New Roman" pitchFamily="18" charset="0"/>
              </a:defRPr>
            </a:lvl1pPr>
          </a:lstStyle>
          <a:p>
            <a:pPr>
              <a:defRPr/>
            </a:pPr>
            <a:fld id="{ED383D14-F187-4F8C-AF98-586EF8A24954}" type="datetime1">
              <a:rPr lang="de-DE" altLang="de-DE" smtClean="0"/>
              <a:t>14.11.18</a:t>
            </a:fld>
            <a:endParaRPr lang="de-DE" altLang="de-DE"/>
          </a:p>
        </p:txBody>
      </p:sp>
      <p:sp>
        <p:nvSpPr>
          <p:cNvPr id="5" name="Fußzeilenplatzhalter 4">
            <a:extLst>
              <a:ext uri="{FF2B5EF4-FFF2-40B4-BE49-F238E27FC236}">
                <a16:creationId xmlns:a16="http://schemas.microsoft.com/office/drawing/2014/main" xmlns="" id="{2FDEF533-2769-43F4-B156-168099AA5154}"/>
              </a:ext>
            </a:extLst>
          </p:cNvPr>
          <p:cNvSpPr>
            <a:spLocks noGrp="1"/>
          </p:cNvSpPr>
          <p:nvPr>
            <p:ph type="ftr" sz="quarter" idx="11"/>
          </p:nvPr>
        </p:nvSpPr>
        <p:spPr/>
        <p:txBody>
          <a:bodyPr/>
          <a:lstStyle>
            <a:lvl1pPr>
              <a:defRPr>
                <a:cs typeface="Times New Roman" pitchFamily="18" charset="0"/>
              </a:defRPr>
            </a:lvl1pPr>
          </a:lstStyle>
          <a:p>
            <a:pPr>
              <a:defRPr/>
            </a:pPr>
            <a:endParaRPr lang="de-DE" altLang="de-DE"/>
          </a:p>
        </p:txBody>
      </p:sp>
      <p:sp>
        <p:nvSpPr>
          <p:cNvPr id="6" name="Foliennummernplatzhalter 5">
            <a:extLst>
              <a:ext uri="{FF2B5EF4-FFF2-40B4-BE49-F238E27FC236}">
                <a16:creationId xmlns:a16="http://schemas.microsoft.com/office/drawing/2014/main" xmlns="" id="{7F85790B-A8BB-4551-AA1B-F643972C3FC8}"/>
              </a:ext>
            </a:extLst>
          </p:cNvPr>
          <p:cNvSpPr>
            <a:spLocks noGrp="1"/>
          </p:cNvSpPr>
          <p:nvPr>
            <p:ph type="sldNum" sz="quarter" idx="12"/>
          </p:nvPr>
        </p:nvSpPr>
        <p:spPr/>
        <p:txBody>
          <a:bodyPr/>
          <a:lstStyle>
            <a:lvl1pPr>
              <a:defRPr/>
            </a:lvl1pPr>
          </a:lstStyle>
          <a:p>
            <a:fld id="{37EAC39D-E5F5-4551-A962-6B49E52524C2}" type="slidenum">
              <a:rPr lang="de-DE" altLang="de-DE"/>
              <a:pPr/>
              <a:t>‹Nr.›</a:t>
            </a:fld>
            <a:endParaRPr lang="de-DE" altLang="de-DE"/>
          </a:p>
        </p:txBody>
      </p:sp>
    </p:spTree>
    <p:extLst>
      <p:ext uri="{BB962C8B-B14F-4D97-AF65-F5344CB8AC3E}">
        <p14:creationId xmlns:p14="http://schemas.microsoft.com/office/powerpoint/2010/main" val="5655839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6"/>
            <a:ext cx="10363200" cy="1470025"/>
          </a:xfrm>
        </p:spPr>
        <p:txBody>
          <a:bodyPr/>
          <a:lstStyle/>
          <a:p>
            <a:r>
              <a:rPr lang="de-DE"/>
              <a:t>Titelmasterformat durch Klicken bearbeiten</a:t>
            </a:r>
          </a:p>
        </p:txBody>
      </p:sp>
      <p:sp>
        <p:nvSpPr>
          <p:cNvPr id="3" name="Untertitel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Datumsplatzhalter 3">
            <a:extLst>
              <a:ext uri="{FF2B5EF4-FFF2-40B4-BE49-F238E27FC236}">
                <a16:creationId xmlns:a16="http://schemas.microsoft.com/office/drawing/2014/main" xmlns="" id="{037CA74B-1A7B-40D6-A0BF-E0458621AEAD}"/>
              </a:ext>
            </a:extLst>
          </p:cNvPr>
          <p:cNvSpPr>
            <a:spLocks noGrp="1"/>
          </p:cNvSpPr>
          <p:nvPr>
            <p:ph type="dt" sz="half" idx="10"/>
          </p:nvPr>
        </p:nvSpPr>
        <p:spPr/>
        <p:txBody>
          <a:bodyPr/>
          <a:lstStyle>
            <a:lvl1pPr>
              <a:defRPr>
                <a:cs typeface="Times New Roman" pitchFamily="18" charset="0"/>
              </a:defRPr>
            </a:lvl1pPr>
          </a:lstStyle>
          <a:p>
            <a:pPr>
              <a:defRPr/>
            </a:pPr>
            <a:fld id="{E582FC28-8512-44B2-BCB1-27EAD079E1E8}" type="datetime1">
              <a:rPr lang="de-DE" altLang="de-DE" smtClean="0"/>
              <a:t>14.11.18</a:t>
            </a:fld>
            <a:endParaRPr lang="de-DE" altLang="de-DE"/>
          </a:p>
        </p:txBody>
      </p:sp>
      <p:sp>
        <p:nvSpPr>
          <p:cNvPr id="5" name="Fußzeilenplatzhalter 4">
            <a:extLst>
              <a:ext uri="{FF2B5EF4-FFF2-40B4-BE49-F238E27FC236}">
                <a16:creationId xmlns:a16="http://schemas.microsoft.com/office/drawing/2014/main" xmlns="" id="{9721DB6E-4EEC-4E65-89B9-4B3C51B106C9}"/>
              </a:ext>
            </a:extLst>
          </p:cNvPr>
          <p:cNvSpPr>
            <a:spLocks noGrp="1"/>
          </p:cNvSpPr>
          <p:nvPr>
            <p:ph type="ftr" sz="quarter" idx="11"/>
          </p:nvPr>
        </p:nvSpPr>
        <p:spPr/>
        <p:txBody>
          <a:bodyPr/>
          <a:lstStyle>
            <a:lvl1pPr>
              <a:defRPr>
                <a:cs typeface="Times New Roman" pitchFamily="18" charset="0"/>
              </a:defRPr>
            </a:lvl1pPr>
          </a:lstStyle>
          <a:p>
            <a:pPr>
              <a:defRPr/>
            </a:pPr>
            <a:endParaRPr lang="de-DE" altLang="de-DE"/>
          </a:p>
        </p:txBody>
      </p:sp>
      <p:sp>
        <p:nvSpPr>
          <p:cNvPr id="6" name="Foliennummernplatzhalter 5">
            <a:extLst>
              <a:ext uri="{FF2B5EF4-FFF2-40B4-BE49-F238E27FC236}">
                <a16:creationId xmlns:a16="http://schemas.microsoft.com/office/drawing/2014/main" xmlns="" id="{4EE3DE3D-DB89-4AD4-97C9-26D87E20A730}"/>
              </a:ext>
            </a:extLst>
          </p:cNvPr>
          <p:cNvSpPr>
            <a:spLocks noGrp="1"/>
          </p:cNvSpPr>
          <p:nvPr>
            <p:ph type="sldNum" sz="quarter" idx="12"/>
          </p:nvPr>
        </p:nvSpPr>
        <p:spPr/>
        <p:txBody>
          <a:bodyPr/>
          <a:lstStyle>
            <a:lvl1pPr>
              <a:defRPr/>
            </a:lvl1pPr>
          </a:lstStyle>
          <a:p>
            <a:fld id="{60373135-390F-449B-9A24-FC5BC22B4033}" type="slidenum">
              <a:rPr lang="de-DE" altLang="de-DE"/>
              <a:pPr/>
              <a:t>‹Nr.›</a:t>
            </a:fld>
            <a:endParaRPr lang="de-DE" altLang="de-DE"/>
          </a:p>
        </p:txBody>
      </p:sp>
    </p:spTree>
    <p:extLst>
      <p:ext uri="{BB962C8B-B14F-4D97-AF65-F5344CB8AC3E}">
        <p14:creationId xmlns:p14="http://schemas.microsoft.com/office/powerpoint/2010/main" val="13224083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xmlns="" id="{5A2D8C30-5383-4921-8E25-CDDD0FFD4A0C}"/>
              </a:ext>
            </a:extLst>
          </p:cNvPr>
          <p:cNvSpPr>
            <a:spLocks noGrp="1"/>
          </p:cNvSpPr>
          <p:nvPr>
            <p:ph type="dt" sz="half" idx="10"/>
          </p:nvPr>
        </p:nvSpPr>
        <p:spPr/>
        <p:txBody>
          <a:bodyPr/>
          <a:lstStyle>
            <a:lvl1pPr>
              <a:defRPr>
                <a:cs typeface="Times New Roman" pitchFamily="18" charset="0"/>
              </a:defRPr>
            </a:lvl1pPr>
          </a:lstStyle>
          <a:p>
            <a:pPr>
              <a:defRPr/>
            </a:pPr>
            <a:fld id="{26C18B4E-6A8E-4899-A2B2-2BFC71A9DEC5}" type="datetime1">
              <a:rPr lang="de-DE" altLang="de-DE" smtClean="0"/>
              <a:t>14.11.18</a:t>
            </a:fld>
            <a:endParaRPr lang="de-DE" altLang="de-DE"/>
          </a:p>
        </p:txBody>
      </p:sp>
      <p:sp>
        <p:nvSpPr>
          <p:cNvPr id="5" name="Fußzeilenplatzhalter 4">
            <a:extLst>
              <a:ext uri="{FF2B5EF4-FFF2-40B4-BE49-F238E27FC236}">
                <a16:creationId xmlns:a16="http://schemas.microsoft.com/office/drawing/2014/main" xmlns="" id="{F0BF6340-9E0A-4357-B077-BD9101F4BDAF}"/>
              </a:ext>
            </a:extLst>
          </p:cNvPr>
          <p:cNvSpPr>
            <a:spLocks noGrp="1"/>
          </p:cNvSpPr>
          <p:nvPr>
            <p:ph type="ftr" sz="quarter" idx="11"/>
          </p:nvPr>
        </p:nvSpPr>
        <p:spPr/>
        <p:txBody>
          <a:bodyPr/>
          <a:lstStyle>
            <a:lvl1pPr>
              <a:defRPr>
                <a:cs typeface="Times New Roman" pitchFamily="18" charset="0"/>
              </a:defRPr>
            </a:lvl1pPr>
          </a:lstStyle>
          <a:p>
            <a:pPr>
              <a:defRPr/>
            </a:pPr>
            <a:endParaRPr lang="de-DE" altLang="de-DE"/>
          </a:p>
        </p:txBody>
      </p:sp>
      <p:sp>
        <p:nvSpPr>
          <p:cNvPr id="6" name="Foliennummernplatzhalter 5">
            <a:extLst>
              <a:ext uri="{FF2B5EF4-FFF2-40B4-BE49-F238E27FC236}">
                <a16:creationId xmlns:a16="http://schemas.microsoft.com/office/drawing/2014/main" xmlns="" id="{1453FA0E-746E-48DE-9195-D04F5D99F7B1}"/>
              </a:ext>
            </a:extLst>
          </p:cNvPr>
          <p:cNvSpPr>
            <a:spLocks noGrp="1"/>
          </p:cNvSpPr>
          <p:nvPr>
            <p:ph type="sldNum" sz="quarter" idx="12"/>
          </p:nvPr>
        </p:nvSpPr>
        <p:spPr/>
        <p:txBody>
          <a:bodyPr/>
          <a:lstStyle>
            <a:lvl1pPr>
              <a:defRPr/>
            </a:lvl1pPr>
          </a:lstStyle>
          <a:p>
            <a:fld id="{511EA607-496B-46DF-A1D8-43DCD51C873D}" type="slidenum">
              <a:rPr lang="de-DE" altLang="de-DE"/>
              <a:pPr/>
              <a:t>‹Nr.›</a:t>
            </a:fld>
            <a:endParaRPr lang="de-DE" altLang="de-DE"/>
          </a:p>
        </p:txBody>
      </p:sp>
    </p:spTree>
    <p:extLst>
      <p:ext uri="{BB962C8B-B14F-4D97-AF65-F5344CB8AC3E}">
        <p14:creationId xmlns:p14="http://schemas.microsoft.com/office/powerpoint/2010/main" val="292034736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4" name="Datumsplatzhalter 3">
            <a:extLst>
              <a:ext uri="{FF2B5EF4-FFF2-40B4-BE49-F238E27FC236}">
                <a16:creationId xmlns:a16="http://schemas.microsoft.com/office/drawing/2014/main" xmlns="" id="{77A6665B-C275-40A7-AEF2-E0AF857810B5}"/>
              </a:ext>
            </a:extLst>
          </p:cNvPr>
          <p:cNvSpPr>
            <a:spLocks noGrp="1"/>
          </p:cNvSpPr>
          <p:nvPr>
            <p:ph type="dt" sz="half" idx="10"/>
          </p:nvPr>
        </p:nvSpPr>
        <p:spPr/>
        <p:txBody>
          <a:bodyPr/>
          <a:lstStyle>
            <a:lvl1pPr>
              <a:defRPr>
                <a:cs typeface="Times New Roman" pitchFamily="18" charset="0"/>
              </a:defRPr>
            </a:lvl1pPr>
          </a:lstStyle>
          <a:p>
            <a:pPr>
              <a:defRPr/>
            </a:pPr>
            <a:fld id="{427342EA-44FE-465F-B0CF-76E0A5ABD06C}" type="datetime1">
              <a:rPr lang="de-DE" altLang="de-DE" smtClean="0"/>
              <a:t>14.11.18</a:t>
            </a:fld>
            <a:endParaRPr lang="de-DE" altLang="de-DE"/>
          </a:p>
        </p:txBody>
      </p:sp>
      <p:sp>
        <p:nvSpPr>
          <p:cNvPr id="5" name="Fußzeilenplatzhalter 4">
            <a:extLst>
              <a:ext uri="{FF2B5EF4-FFF2-40B4-BE49-F238E27FC236}">
                <a16:creationId xmlns:a16="http://schemas.microsoft.com/office/drawing/2014/main" xmlns="" id="{479CC0C0-38F5-4200-BA92-CF7474172C36}"/>
              </a:ext>
            </a:extLst>
          </p:cNvPr>
          <p:cNvSpPr>
            <a:spLocks noGrp="1"/>
          </p:cNvSpPr>
          <p:nvPr>
            <p:ph type="ftr" sz="quarter" idx="11"/>
          </p:nvPr>
        </p:nvSpPr>
        <p:spPr/>
        <p:txBody>
          <a:bodyPr/>
          <a:lstStyle>
            <a:lvl1pPr>
              <a:defRPr>
                <a:cs typeface="Times New Roman" pitchFamily="18" charset="0"/>
              </a:defRPr>
            </a:lvl1pPr>
          </a:lstStyle>
          <a:p>
            <a:pPr>
              <a:defRPr/>
            </a:pPr>
            <a:endParaRPr lang="de-DE" altLang="de-DE"/>
          </a:p>
        </p:txBody>
      </p:sp>
      <p:sp>
        <p:nvSpPr>
          <p:cNvPr id="6" name="Foliennummernplatzhalter 5">
            <a:extLst>
              <a:ext uri="{FF2B5EF4-FFF2-40B4-BE49-F238E27FC236}">
                <a16:creationId xmlns:a16="http://schemas.microsoft.com/office/drawing/2014/main" xmlns="" id="{A415D5B8-2C8C-4C73-A31F-28CDB5E909EF}"/>
              </a:ext>
            </a:extLst>
          </p:cNvPr>
          <p:cNvSpPr>
            <a:spLocks noGrp="1"/>
          </p:cNvSpPr>
          <p:nvPr>
            <p:ph type="sldNum" sz="quarter" idx="12"/>
          </p:nvPr>
        </p:nvSpPr>
        <p:spPr/>
        <p:txBody>
          <a:bodyPr/>
          <a:lstStyle>
            <a:lvl1pPr>
              <a:defRPr/>
            </a:lvl1pPr>
          </a:lstStyle>
          <a:p>
            <a:fld id="{FCE076D5-E23B-4917-88C4-704093C33E3E}" type="slidenum">
              <a:rPr lang="de-DE" altLang="de-DE"/>
              <a:pPr/>
              <a:t>‹Nr.›</a:t>
            </a:fld>
            <a:endParaRPr lang="de-DE" altLang="de-DE"/>
          </a:p>
        </p:txBody>
      </p:sp>
    </p:spTree>
    <p:extLst>
      <p:ext uri="{BB962C8B-B14F-4D97-AF65-F5344CB8AC3E}">
        <p14:creationId xmlns:p14="http://schemas.microsoft.com/office/powerpoint/2010/main" val="42026196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xmlns="" id="{8D21487C-C89D-4998-B8F1-AB8C4E49E3DA}"/>
              </a:ext>
            </a:extLst>
          </p:cNvPr>
          <p:cNvSpPr>
            <a:spLocks noGrp="1"/>
          </p:cNvSpPr>
          <p:nvPr>
            <p:ph type="dt" sz="half" idx="10"/>
          </p:nvPr>
        </p:nvSpPr>
        <p:spPr/>
        <p:txBody>
          <a:bodyPr/>
          <a:lstStyle>
            <a:lvl1pPr>
              <a:defRPr>
                <a:cs typeface="Times New Roman" pitchFamily="18" charset="0"/>
              </a:defRPr>
            </a:lvl1pPr>
          </a:lstStyle>
          <a:p>
            <a:pPr>
              <a:defRPr/>
            </a:pPr>
            <a:fld id="{F8B8DE2B-3595-401F-B5AA-331E2E7C29B4}" type="datetime1">
              <a:rPr lang="de-DE" altLang="de-DE" smtClean="0"/>
              <a:t>14.11.18</a:t>
            </a:fld>
            <a:endParaRPr lang="de-DE" altLang="de-DE"/>
          </a:p>
        </p:txBody>
      </p:sp>
      <p:sp>
        <p:nvSpPr>
          <p:cNvPr id="6" name="Fußzeilenplatzhalter 5">
            <a:extLst>
              <a:ext uri="{FF2B5EF4-FFF2-40B4-BE49-F238E27FC236}">
                <a16:creationId xmlns:a16="http://schemas.microsoft.com/office/drawing/2014/main" xmlns="" id="{38E320A8-AA98-4171-9F0E-33EDFC294327}"/>
              </a:ext>
            </a:extLst>
          </p:cNvPr>
          <p:cNvSpPr>
            <a:spLocks noGrp="1"/>
          </p:cNvSpPr>
          <p:nvPr>
            <p:ph type="ftr" sz="quarter" idx="11"/>
          </p:nvPr>
        </p:nvSpPr>
        <p:spPr/>
        <p:txBody>
          <a:bodyPr/>
          <a:lstStyle>
            <a:lvl1pPr>
              <a:defRPr>
                <a:cs typeface="Times New Roman" pitchFamily="18" charset="0"/>
              </a:defRPr>
            </a:lvl1pPr>
          </a:lstStyle>
          <a:p>
            <a:pPr>
              <a:defRPr/>
            </a:pPr>
            <a:endParaRPr lang="de-DE" altLang="de-DE"/>
          </a:p>
        </p:txBody>
      </p:sp>
      <p:sp>
        <p:nvSpPr>
          <p:cNvPr id="7" name="Foliennummernplatzhalter 6">
            <a:extLst>
              <a:ext uri="{FF2B5EF4-FFF2-40B4-BE49-F238E27FC236}">
                <a16:creationId xmlns:a16="http://schemas.microsoft.com/office/drawing/2014/main" xmlns="" id="{A67C10EC-60F4-413E-A6FC-1BACBA5AE45B}"/>
              </a:ext>
            </a:extLst>
          </p:cNvPr>
          <p:cNvSpPr>
            <a:spLocks noGrp="1"/>
          </p:cNvSpPr>
          <p:nvPr>
            <p:ph type="sldNum" sz="quarter" idx="12"/>
          </p:nvPr>
        </p:nvSpPr>
        <p:spPr/>
        <p:txBody>
          <a:bodyPr/>
          <a:lstStyle>
            <a:lvl1pPr>
              <a:defRPr/>
            </a:lvl1pPr>
          </a:lstStyle>
          <a:p>
            <a:fld id="{DDEA364E-9E71-4B82-9B8B-26A02B57A3E8}" type="slidenum">
              <a:rPr lang="de-DE" altLang="de-DE"/>
              <a:pPr/>
              <a:t>‹Nr.›</a:t>
            </a:fld>
            <a:endParaRPr lang="de-DE" altLang="de-DE"/>
          </a:p>
        </p:txBody>
      </p:sp>
    </p:spTree>
    <p:extLst>
      <p:ext uri="{BB962C8B-B14F-4D97-AF65-F5344CB8AC3E}">
        <p14:creationId xmlns:p14="http://schemas.microsoft.com/office/powerpoint/2010/main" val="322998595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09600" y="274638"/>
            <a:ext cx="109728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xmlns="" id="{8E6F75A4-4822-4AAF-A7D5-0BCF099CEEF4}"/>
              </a:ext>
            </a:extLst>
          </p:cNvPr>
          <p:cNvSpPr>
            <a:spLocks noGrp="1"/>
          </p:cNvSpPr>
          <p:nvPr>
            <p:ph type="dt" sz="half" idx="10"/>
          </p:nvPr>
        </p:nvSpPr>
        <p:spPr/>
        <p:txBody>
          <a:bodyPr/>
          <a:lstStyle>
            <a:lvl1pPr>
              <a:defRPr>
                <a:cs typeface="Times New Roman" pitchFamily="18" charset="0"/>
              </a:defRPr>
            </a:lvl1pPr>
          </a:lstStyle>
          <a:p>
            <a:pPr>
              <a:defRPr/>
            </a:pPr>
            <a:fld id="{CEBDBE5A-872A-4842-B482-6425F8DE819A}" type="datetime1">
              <a:rPr lang="de-DE" altLang="de-DE" smtClean="0"/>
              <a:t>14.11.18</a:t>
            </a:fld>
            <a:endParaRPr lang="de-DE" altLang="de-DE"/>
          </a:p>
        </p:txBody>
      </p:sp>
      <p:sp>
        <p:nvSpPr>
          <p:cNvPr id="8" name="Fußzeilenplatzhalter 7">
            <a:extLst>
              <a:ext uri="{FF2B5EF4-FFF2-40B4-BE49-F238E27FC236}">
                <a16:creationId xmlns:a16="http://schemas.microsoft.com/office/drawing/2014/main" xmlns="" id="{B0B23263-E343-456A-9905-A05D4F320EF2}"/>
              </a:ext>
            </a:extLst>
          </p:cNvPr>
          <p:cNvSpPr>
            <a:spLocks noGrp="1"/>
          </p:cNvSpPr>
          <p:nvPr>
            <p:ph type="ftr" sz="quarter" idx="11"/>
          </p:nvPr>
        </p:nvSpPr>
        <p:spPr/>
        <p:txBody>
          <a:bodyPr/>
          <a:lstStyle>
            <a:lvl1pPr>
              <a:defRPr>
                <a:cs typeface="Times New Roman" pitchFamily="18" charset="0"/>
              </a:defRPr>
            </a:lvl1pPr>
          </a:lstStyle>
          <a:p>
            <a:pPr>
              <a:defRPr/>
            </a:pPr>
            <a:endParaRPr lang="de-DE" altLang="de-DE"/>
          </a:p>
        </p:txBody>
      </p:sp>
      <p:sp>
        <p:nvSpPr>
          <p:cNvPr id="9" name="Foliennummernplatzhalter 8">
            <a:extLst>
              <a:ext uri="{FF2B5EF4-FFF2-40B4-BE49-F238E27FC236}">
                <a16:creationId xmlns:a16="http://schemas.microsoft.com/office/drawing/2014/main" xmlns="" id="{4B209F55-BFB2-4D87-9089-E8A499F6370E}"/>
              </a:ext>
            </a:extLst>
          </p:cNvPr>
          <p:cNvSpPr>
            <a:spLocks noGrp="1"/>
          </p:cNvSpPr>
          <p:nvPr>
            <p:ph type="sldNum" sz="quarter" idx="12"/>
          </p:nvPr>
        </p:nvSpPr>
        <p:spPr/>
        <p:txBody>
          <a:bodyPr/>
          <a:lstStyle>
            <a:lvl1pPr>
              <a:defRPr/>
            </a:lvl1pPr>
          </a:lstStyle>
          <a:p>
            <a:fld id="{39E2FF67-C6CC-4262-9F1A-5B9FE080925E}" type="slidenum">
              <a:rPr lang="de-DE" altLang="de-DE"/>
              <a:pPr/>
              <a:t>‹Nr.›</a:t>
            </a:fld>
            <a:endParaRPr lang="de-DE" altLang="de-DE"/>
          </a:p>
        </p:txBody>
      </p:sp>
    </p:spTree>
    <p:extLst>
      <p:ext uri="{BB962C8B-B14F-4D97-AF65-F5344CB8AC3E}">
        <p14:creationId xmlns:p14="http://schemas.microsoft.com/office/powerpoint/2010/main" val="217531602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a:extLst>
              <a:ext uri="{FF2B5EF4-FFF2-40B4-BE49-F238E27FC236}">
                <a16:creationId xmlns:a16="http://schemas.microsoft.com/office/drawing/2014/main" xmlns="" id="{D38BA001-E0A5-4CDA-927F-FABE99BF4DD2}"/>
              </a:ext>
            </a:extLst>
          </p:cNvPr>
          <p:cNvSpPr>
            <a:spLocks noGrp="1"/>
          </p:cNvSpPr>
          <p:nvPr>
            <p:ph type="dt" sz="half" idx="10"/>
          </p:nvPr>
        </p:nvSpPr>
        <p:spPr/>
        <p:txBody>
          <a:bodyPr/>
          <a:lstStyle>
            <a:lvl1pPr>
              <a:defRPr>
                <a:cs typeface="Times New Roman" pitchFamily="18" charset="0"/>
              </a:defRPr>
            </a:lvl1pPr>
          </a:lstStyle>
          <a:p>
            <a:pPr>
              <a:defRPr/>
            </a:pPr>
            <a:fld id="{B028BE03-5416-419C-8099-7F6CDC8A7FDD}" type="datetime1">
              <a:rPr lang="de-DE" altLang="de-DE" smtClean="0"/>
              <a:t>14.11.18</a:t>
            </a:fld>
            <a:endParaRPr lang="de-DE" altLang="de-DE"/>
          </a:p>
        </p:txBody>
      </p:sp>
      <p:sp>
        <p:nvSpPr>
          <p:cNvPr id="4" name="Fußzeilenplatzhalter 3">
            <a:extLst>
              <a:ext uri="{FF2B5EF4-FFF2-40B4-BE49-F238E27FC236}">
                <a16:creationId xmlns:a16="http://schemas.microsoft.com/office/drawing/2014/main" xmlns="" id="{458D1451-C6DD-4B35-A0BA-9F5D3769CC5B}"/>
              </a:ext>
            </a:extLst>
          </p:cNvPr>
          <p:cNvSpPr>
            <a:spLocks noGrp="1"/>
          </p:cNvSpPr>
          <p:nvPr>
            <p:ph type="ftr" sz="quarter" idx="11"/>
          </p:nvPr>
        </p:nvSpPr>
        <p:spPr/>
        <p:txBody>
          <a:bodyPr/>
          <a:lstStyle>
            <a:lvl1pPr>
              <a:defRPr>
                <a:cs typeface="Times New Roman" pitchFamily="18" charset="0"/>
              </a:defRPr>
            </a:lvl1pPr>
          </a:lstStyle>
          <a:p>
            <a:pPr>
              <a:defRPr/>
            </a:pPr>
            <a:endParaRPr lang="de-DE" altLang="de-DE"/>
          </a:p>
        </p:txBody>
      </p:sp>
      <p:sp>
        <p:nvSpPr>
          <p:cNvPr id="5" name="Foliennummernplatzhalter 4">
            <a:extLst>
              <a:ext uri="{FF2B5EF4-FFF2-40B4-BE49-F238E27FC236}">
                <a16:creationId xmlns:a16="http://schemas.microsoft.com/office/drawing/2014/main" xmlns="" id="{50CD3DA4-3D8A-41C7-8A8B-974254B8D0D4}"/>
              </a:ext>
            </a:extLst>
          </p:cNvPr>
          <p:cNvSpPr>
            <a:spLocks noGrp="1"/>
          </p:cNvSpPr>
          <p:nvPr>
            <p:ph type="sldNum" sz="quarter" idx="12"/>
          </p:nvPr>
        </p:nvSpPr>
        <p:spPr/>
        <p:txBody>
          <a:bodyPr/>
          <a:lstStyle>
            <a:lvl1pPr>
              <a:defRPr/>
            </a:lvl1pPr>
          </a:lstStyle>
          <a:p>
            <a:fld id="{47C39633-04F6-4F24-9C33-AFA72E90DC7C}" type="slidenum">
              <a:rPr lang="de-DE" altLang="de-DE"/>
              <a:pPr/>
              <a:t>‹Nr.›</a:t>
            </a:fld>
            <a:endParaRPr lang="de-DE" altLang="de-DE"/>
          </a:p>
        </p:txBody>
      </p:sp>
    </p:spTree>
    <p:extLst>
      <p:ext uri="{BB962C8B-B14F-4D97-AF65-F5344CB8AC3E}">
        <p14:creationId xmlns:p14="http://schemas.microsoft.com/office/powerpoint/2010/main" val="850693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E83AA887-0601-472C-A503-4DD425C73FEF}"/>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xmlns="" id="{8944A637-0638-4E47-942F-00FB20B67AA3}"/>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xmlns="" id="{73823222-C5A5-44C4-9614-FC88963683EA}"/>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xmlns="" id="{9DA85201-BF33-47E8-905C-0C9E36F87C7A}"/>
              </a:ext>
            </a:extLst>
          </p:cNvPr>
          <p:cNvSpPr>
            <a:spLocks noGrp="1"/>
          </p:cNvSpPr>
          <p:nvPr>
            <p:ph type="dt" sz="half" idx="10"/>
          </p:nvPr>
        </p:nvSpPr>
        <p:spPr/>
        <p:txBody>
          <a:bodyPr/>
          <a:lstStyle/>
          <a:p>
            <a:fld id="{41CB6F38-1A05-4886-925C-39CE405827E3}" type="datetimeFigureOut">
              <a:rPr lang="de-DE" smtClean="0"/>
              <a:t>14.11.18</a:t>
            </a:fld>
            <a:endParaRPr lang="de-DE"/>
          </a:p>
        </p:txBody>
      </p:sp>
      <p:sp>
        <p:nvSpPr>
          <p:cNvPr id="6" name="Fußzeilenplatzhalter 5">
            <a:extLst>
              <a:ext uri="{FF2B5EF4-FFF2-40B4-BE49-F238E27FC236}">
                <a16:creationId xmlns:a16="http://schemas.microsoft.com/office/drawing/2014/main" xmlns="" id="{AC2155D7-F054-468D-9F87-56921DABC72D}"/>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xmlns="" id="{460858F6-7D87-4A42-BF6B-BEC7D411264E}"/>
              </a:ext>
            </a:extLst>
          </p:cNvPr>
          <p:cNvSpPr>
            <a:spLocks noGrp="1"/>
          </p:cNvSpPr>
          <p:nvPr>
            <p:ph type="sldNum" sz="quarter" idx="12"/>
          </p:nvPr>
        </p:nvSpPr>
        <p:spPr/>
        <p:txBody>
          <a:bodyPr/>
          <a:lstStyle/>
          <a:p>
            <a:fld id="{C7C85C90-4C4D-411B-A23B-4CDEA3DF1D20}" type="slidenum">
              <a:rPr lang="de-DE" smtClean="0"/>
              <a:t>‹Nr.›</a:t>
            </a:fld>
            <a:endParaRPr lang="de-DE"/>
          </a:p>
        </p:txBody>
      </p:sp>
    </p:spTree>
    <p:extLst>
      <p:ext uri="{BB962C8B-B14F-4D97-AF65-F5344CB8AC3E}">
        <p14:creationId xmlns:p14="http://schemas.microsoft.com/office/powerpoint/2010/main" val="162813815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xmlns="" id="{00E8CC33-C9E9-4623-9AD5-44C5FDB34ACA}"/>
              </a:ext>
            </a:extLst>
          </p:cNvPr>
          <p:cNvSpPr>
            <a:spLocks noGrp="1"/>
          </p:cNvSpPr>
          <p:nvPr>
            <p:ph type="dt" sz="half" idx="10"/>
          </p:nvPr>
        </p:nvSpPr>
        <p:spPr/>
        <p:txBody>
          <a:bodyPr/>
          <a:lstStyle>
            <a:lvl1pPr>
              <a:defRPr>
                <a:cs typeface="Times New Roman" pitchFamily="18" charset="0"/>
              </a:defRPr>
            </a:lvl1pPr>
          </a:lstStyle>
          <a:p>
            <a:pPr>
              <a:defRPr/>
            </a:pPr>
            <a:fld id="{7D3A6FC3-A3E4-4ED4-B193-A5B49A10DFC3}" type="datetime1">
              <a:rPr lang="de-DE" altLang="de-DE" smtClean="0"/>
              <a:t>14.11.18</a:t>
            </a:fld>
            <a:endParaRPr lang="de-DE" altLang="de-DE"/>
          </a:p>
        </p:txBody>
      </p:sp>
      <p:sp>
        <p:nvSpPr>
          <p:cNvPr id="3" name="Fußzeilenplatzhalter 2">
            <a:extLst>
              <a:ext uri="{FF2B5EF4-FFF2-40B4-BE49-F238E27FC236}">
                <a16:creationId xmlns:a16="http://schemas.microsoft.com/office/drawing/2014/main" xmlns="" id="{9C17C25F-D2BC-4A23-B697-B26CC3B10AB9}"/>
              </a:ext>
            </a:extLst>
          </p:cNvPr>
          <p:cNvSpPr>
            <a:spLocks noGrp="1"/>
          </p:cNvSpPr>
          <p:nvPr>
            <p:ph type="ftr" sz="quarter" idx="11"/>
          </p:nvPr>
        </p:nvSpPr>
        <p:spPr/>
        <p:txBody>
          <a:bodyPr/>
          <a:lstStyle>
            <a:lvl1pPr>
              <a:defRPr>
                <a:cs typeface="Times New Roman" pitchFamily="18" charset="0"/>
              </a:defRPr>
            </a:lvl1pPr>
          </a:lstStyle>
          <a:p>
            <a:pPr>
              <a:defRPr/>
            </a:pPr>
            <a:endParaRPr lang="de-DE" altLang="de-DE"/>
          </a:p>
        </p:txBody>
      </p:sp>
      <p:sp>
        <p:nvSpPr>
          <p:cNvPr id="4" name="Foliennummernplatzhalter 3">
            <a:extLst>
              <a:ext uri="{FF2B5EF4-FFF2-40B4-BE49-F238E27FC236}">
                <a16:creationId xmlns:a16="http://schemas.microsoft.com/office/drawing/2014/main" xmlns="" id="{D66D62B0-DA84-41F0-B315-52F4FC37CDD1}"/>
              </a:ext>
            </a:extLst>
          </p:cNvPr>
          <p:cNvSpPr>
            <a:spLocks noGrp="1"/>
          </p:cNvSpPr>
          <p:nvPr>
            <p:ph type="sldNum" sz="quarter" idx="12"/>
          </p:nvPr>
        </p:nvSpPr>
        <p:spPr/>
        <p:txBody>
          <a:bodyPr/>
          <a:lstStyle>
            <a:lvl1pPr>
              <a:defRPr/>
            </a:lvl1pPr>
          </a:lstStyle>
          <a:p>
            <a:fld id="{43317E7C-0B7C-437E-8F10-420ECC3D64D6}" type="slidenum">
              <a:rPr lang="de-DE" altLang="de-DE"/>
              <a:pPr/>
              <a:t>‹Nr.›</a:t>
            </a:fld>
            <a:endParaRPr lang="de-DE" altLang="de-DE"/>
          </a:p>
        </p:txBody>
      </p:sp>
    </p:spTree>
    <p:extLst>
      <p:ext uri="{BB962C8B-B14F-4D97-AF65-F5344CB8AC3E}">
        <p14:creationId xmlns:p14="http://schemas.microsoft.com/office/powerpoint/2010/main" val="243532135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a:extLst>
              <a:ext uri="{FF2B5EF4-FFF2-40B4-BE49-F238E27FC236}">
                <a16:creationId xmlns:a16="http://schemas.microsoft.com/office/drawing/2014/main" xmlns="" id="{2954B815-8F1F-498F-9C5B-2CDCCDF77839}"/>
              </a:ext>
            </a:extLst>
          </p:cNvPr>
          <p:cNvSpPr>
            <a:spLocks noGrp="1"/>
          </p:cNvSpPr>
          <p:nvPr>
            <p:ph type="dt" sz="half" idx="10"/>
          </p:nvPr>
        </p:nvSpPr>
        <p:spPr/>
        <p:txBody>
          <a:bodyPr/>
          <a:lstStyle>
            <a:lvl1pPr>
              <a:defRPr>
                <a:cs typeface="Times New Roman" pitchFamily="18" charset="0"/>
              </a:defRPr>
            </a:lvl1pPr>
          </a:lstStyle>
          <a:p>
            <a:pPr>
              <a:defRPr/>
            </a:pPr>
            <a:fld id="{3EAADB5B-5211-4272-8CCD-5A62DB2C795D}" type="datetime1">
              <a:rPr lang="de-DE" altLang="de-DE" smtClean="0"/>
              <a:t>14.11.18</a:t>
            </a:fld>
            <a:endParaRPr lang="de-DE" altLang="de-DE"/>
          </a:p>
        </p:txBody>
      </p:sp>
      <p:sp>
        <p:nvSpPr>
          <p:cNvPr id="6" name="Fußzeilenplatzhalter 5">
            <a:extLst>
              <a:ext uri="{FF2B5EF4-FFF2-40B4-BE49-F238E27FC236}">
                <a16:creationId xmlns:a16="http://schemas.microsoft.com/office/drawing/2014/main" xmlns="" id="{28938B3C-13C9-4833-8F4E-CB8F1530834B}"/>
              </a:ext>
            </a:extLst>
          </p:cNvPr>
          <p:cNvSpPr>
            <a:spLocks noGrp="1"/>
          </p:cNvSpPr>
          <p:nvPr>
            <p:ph type="ftr" sz="quarter" idx="11"/>
          </p:nvPr>
        </p:nvSpPr>
        <p:spPr/>
        <p:txBody>
          <a:bodyPr/>
          <a:lstStyle>
            <a:lvl1pPr>
              <a:defRPr>
                <a:cs typeface="Times New Roman" pitchFamily="18" charset="0"/>
              </a:defRPr>
            </a:lvl1pPr>
          </a:lstStyle>
          <a:p>
            <a:pPr>
              <a:defRPr/>
            </a:pPr>
            <a:endParaRPr lang="de-DE" altLang="de-DE"/>
          </a:p>
        </p:txBody>
      </p:sp>
      <p:sp>
        <p:nvSpPr>
          <p:cNvPr id="7" name="Foliennummernplatzhalter 6">
            <a:extLst>
              <a:ext uri="{FF2B5EF4-FFF2-40B4-BE49-F238E27FC236}">
                <a16:creationId xmlns:a16="http://schemas.microsoft.com/office/drawing/2014/main" xmlns="" id="{FD604D95-408F-4EEF-A995-F3B6042129BD}"/>
              </a:ext>
            </a:extLst>
          </p:cNvPr>
          <p:cNvSpPr>
            <a:spLocks noGrp="1"/>
          </p:cNvSpPr>
          <p:nvPr>
            <p:ph type="sldNum" sz="quarter" idx="12"/>
          </p:nvPr>
        </p:nvSpPr>
        <p:spPr/>
        <p:txBody>
          <a:bodyPr/>
          <a:lstStyle>
            <a:lvl1pPr>
              <a:defRPr/>
            </a:lvl1pPr>
          </a:lstStyle>
          <a:p>
            <a:fld id="{7D4F700A-696C-4204-9423-4D43BF908982}" type="slidenum">
              <a:rPr lang="de-DE" altLang="de-DE"/>
              <a:pPr/>
              <a:t>‹Nr.›</a:t>
            </a:fld>
            <a:endParaRPr lang="de-DE" altLang="de-DE"/>
          </a:p>
        </p:txBody>
      </p:sp>
    </p:spTree>
    <p:extLst>
      <p:ext uri="{BB962C8B-B14F-4D97-AF65-F5344CB8AC3E}">
        <p14:creationId xmlns:p14="http://schemas.microsoft.com/office/powerpoint/2010/main" val="145636123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a:extLst>
              <a:ext uri="{FF2B5EF4-FFF2-40B4-BE49-F238E27FC236}">
                <a16:creationId xmlns:a16="http://schemas.microsoft.com/office/drawing/2014/main" xmlns="" id="{AD64AFD5-14B6-40FD-B6F8-78B1E5EDA629}"/>
              </a:ext>
            </a:extLst>
          </p:cNvPr>
          <p:cNvSpPr>
            <a:spLocks noGrp="1"/>
          </p:cNvSpPr>
          <p:nvPr>
            <p:ph type="dt" sz="half" idx="10"/>
          </p:nvPr>
        </p:nvSpPr>
        <p:spPr/>
        <p:txBody>
          <a:bodyPr/>
          <a:lstStyle>
            <a:lvl1pPr>
              <a:defRPr>
                <a:cs typeface="Times New Roman" pitchFamily="18" charset="0"/>
              </a:defRPr>
            </a:lvl1pPr>
          </a:lstStyle>
          <a:p>
            <a:pPr>
              <a:defRPr/>
            </a:pPr>
            <a:fld id="{999AA963-73D3-400B-A48A-4329C23E828B}" type="datetime1">
              <a:rPr lang="de-DE" altLang="de-DE" smtClean="0"/>
              <a:t>14.11.18</a:t>
            </a:fld>
            <a:endParaRPr lang="de-DE" altLang="de-DE"/>
          </a:p>
        </p:txBody>
      </p:sp>
      <p:sp>
        <p:nvSpPr>
          <p:cNvPr id="6" name="Fußzeilenplatzhalter 5">
            <a:extLst>
              <a:ext uri="{FF2B5EF4-FFF2-40B4-BE49-F238E27FC236}">
                <a16:creationId xmlns:a16="http://schemas.microsoft.com/office/drawing/2014/main" xmlns="" id="{7C54F20B-7CB6-4A05-A9C2-12D91C2038C5}"/>
              </a:ext>
            </a:extLst>
          </p:cNvPr>
          <p:cNvSpPr>
            <a:spLocks noGrp="1"/>
          </p:cNvSpPr>
          <p:nvPr>
            <p:ph type="ftr" sz="quarter" idx="11"/>
          </p:nvPr>
        </p:nvSpPr>
        <p:spPr/>
        <p:txBody>
          <a:bodyPr/>
          <a:lstStyle>
            <a:lvl1pPr>
              <a:defRPr>
                <a:cs typeface="Times New Roman" pitchFamily="18" charset="0"/>
              </a:defRPr>
            </a:lvl1pPr>
          </a:lstStyle>
          <a:p>
            <a:pPr>
              <a:defRPr/>
            </a:pPr>
            <a:endParaRPr lang="de-DE" altLang="de-DE"/>
          </a:p>
        </p:txBody>
      </p:sp>
      <p:sp>
        <p:nvSpPr>
          <p:cNvPr id="7" name="Foliennummernplatzhalter 6">
            <a:extLst>
              <a:ext uri="{FF2B5EF4-FFF2-40B4-BE49-F238E27FC236}">
                <a16:creationId xmlns:a16="http://schemas.microsoft.com/office/drawing/2014/main" xmlns="" id="{3D170D67-97CE-4F7E-9A25-E4F7EB33228C}"/>
              </a:ext>
            </a:extLst>
          </p:cNvPr>
          <p:cNvSpPr>
            <a:spLocks noGrp="1"/>
          </p:cNvSpPr>
          <p:nvPr>
            <p:ph type="sldNum" sz="quarter" idx="12"/>
          </p:nvPr>
        </p:nvSpPr>
        <p:spPr/>
        <p:txBody>
          <a:bodyPr/>
          <a:lstStyle>
            <a:lvl1pPr>
              <a:defRPr/>
            </a:lvl1pPr>
          </a:lstStyle>
          <a:p>
            <a:fld id="{EE46EACD-1A97-4C28-B670-A18FC065A577}" type="slidenum">
              <a:rPr lang="de-DE" altLang="de-DE"/>
              <a:pPr/>
              <a:t>‹Nr.›</a:t>
            </a:fld>
            <a:endParaRPr lang="de-DE" altLang="de-DE"/>
          </a:p>
        </p:txBody>
      </p:sp>
    </p:spTree>
    <p:extLst>
      <p:ext uri="{BB962C8B-B14F-4D97-AF65-F5344CB8AC3E}">
        <p14:creationId xmlns:p14="http://schemas.microsoft.com/office/powerpoint/2010/main" val="270068782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xmlns="" id="{6E5EA985-9DEB-44B2-A08D-9CEDF2C6F346}"/>
              </a:ext>
            </a:extLst>
          </p:cNvPr>
          <p:cNvSpPr>
            <a:spLocks noGrp="1"/>
          </p:cNvSpPr>
          <p:nvPr>
            <p:ph type="dt" sz="half" idx="10"/>
          </p:nvPr>
        </p:nvSpPr>
        <p:spPr/>
        <p:txBody>
          <a:bodyPr/>
          <a:lstStyle>
            <a:lvl1pPr>
              <a:defRPr>
                <a:cs typeface="Times New Roman" pitchFamily="18" charset="0"/>
              </a:defRPr>
            </a:lvl1pPr>
          </a:lstStyle>
          <a:p>
            <a:pPr>
              <a:defRPr/>
            </a:pPr>
            <a:fld id="{7D6021DC-A076-42AB-9545-2B0D98A07F7D}" type="datetime1">
              <a:rPr lang="de-DE" altLang="de-DE" smtClean="0"/>
              <a:t>14.11.18</a:t>
            </a:fld>
            <a:endParaRPr lang="de-DE" altLang="de-DE"/>
          </a:p>
        </p:txBody>
      </p:sp>
      <p:sp>
        <p:nvSpPr>
          <p:cNvPr id="5" name="Fußzeilenplatzhalter 4">
            <a:extLst>
              <a:ext uri="{FF2B5EF4-FFF2-40B4-BE49-F238E27FC236}">
                <a16:creationId xmlns:a16="http://schemas.microsoft.com/office/drawing/2014/main" xmlns="" id="{DFB1489F-D515-4003-9BD4-3D0015EC78A8}"/>
              </a:ext>
            </a:extLst>
          </p:cNvPr>
          <p:cNvSpPr>
            <a:spLocks noGrp="1"/>
          </p:cNvSpPr>
          <p:nvPr>
            <p:ph type="ftr" sz="quarter" idx="11"/>
          </p:nvPr>
        </p:nvSpPr>
        <p:spPr/>
        <p:txBody>
          <a:bodyPr/>
          <a:lstStyle>
            <a:lvl1pPr>
              <a:defRPr>
                <a:cs typeface="Times New Roman" pitchFamily="18" charset="0"/>
              </a:defRPr>
            </a:lvl1pPr>
          </a:lstStyle>
          <a:p>
            <a:pPr>
              <a:defRPr/>
            </a:pPr>
            <a:endParaRPr lang="de-DE" altLang="de-DE"/>
          </a:p>
        </p:txBody>
      </p:sp>
      <p:sp>
        <p:nvSpPr>
          <p:cNvPr id="6" name="Foliennummernplatzhalter 5">
            <a:extLst>
              <a:ext uri="{FF2B5EF4-FFF2-40B4-BE49-F238E27FC236}">
                <a16:creationId xmlns:a16="http://schemas.microsoft.com/office/drawing/2014/main" xmlns="" id="{9F7C1ED1-5134-45A8-B672-1F2626F852A7}"/>
              </a:ext>
            </a:extLst>
          </p:cNvPr>
          <p:cNvSpPr>
            <a:spLocks noGrp="1"/>
          </p:cNvSpPr>
          <p:nvPr>
            <p:ph type="sldNum" sz="quarter" idx="12"/>
          </p:nvPr>
        </p:nvSpPr>
        <p:spPr/>
        <p:txBody>
          <a:bodyPr/>
          <a:lstStyle>
            <a:lvl1pPr>
              <a:defRPr/>
            </a:lvl1pPr>
          </a:lstStyle>
          <a:p>
            <a:fld id="{F13B9AD1-0968-4311-A9F7-C1971AA6672E}" type="slidenum">
              <a:rPr lang="de-DE" altLang="de-DE"/>
              <a:pPr/>
              <a:t>‹Nr.›</a:t>
            </a:fld>
            <a:endParaRPr lang="de-DE" altLang="de-DE"/>
          </a:p>
        </p:txBody>
      </p:sp>
    </p:spTree>
    <p:extLst>
      <p:ext uri="{BB962C8B-B14F-4D97-AF65-F5344CB8AC3E}">
        <p14:creationId xmlns:p14="http://schemas.microsoft.com/office/powerpoint/2010/main" val="19104133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686800" y="609600"/>
            <a:ext cx="2590800" cy="548640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914400" y="609600"/>
            <a:ext cx="7569200" cy="5486400"/>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xmlns="" id="{735DFCD7-E7A9-4808-9E6D-BC60CA2F8424}"/>
              </a:ext>
            </a:extLst>
          </p:cNvPr>
          <p:cNvSpPr>
            <a:spLocks noGrp="1"/>
          </p:cNvSpPr>
          <p:nvPr>
            <p:ph type="dt" sz="half" idx="10"/>
          </p:nvPr>
        </p:nvSpPr>
        <p:spPr/>
        <p:txBody>
          <a:bodyPr/>
          <a:lstStyle>
            <a:lvl1pPr>
              <a:defRPr>
                <a:cs typeface="Times New Roman" pitchFamily="18" charset="0"/>
              </a:defRPr>
            </a:lvl1pPr>
          </a:lstStyle>
          <a:p>
            <a:pPr>
              <a:defRPr/>
            </a:pPr>
            <a:fld id="{ED383D14-F187-4F8C-AF98-586EF8A24954}" type="datetime1">
              <a:rPr lang="de-DE" altLang="de-DE" smtClean="0"/>
              <a:t>14.11.18</a:t>
            </a:fld>
            <a:endParaRPr lang="de-DE" altLang="de-DE"/>
          </a:p>
        </p:txBody>
      </p:sp>
      <p:sp>
        <p:nvSpPr>
          <p:cNvPr id="5" name="Fußzeilenplatzhalter 4">
            <a:extLst>
              <a:ext uri="{FF2B5EF4-FFF2-40B4-BE49-F238E27FC236}">
                <a16:creationId xmlns:a16="http://schemas.microsoft.com/office/drawing/2014/main" xmlns="" id="{2FDEF533-2769-43F4-B156-168099AA5154}"/>
              </a:ext>
            </a:extLst>
          </p:cNvPr>
          <p:cNvSpPr>
            <a:spLocks noGrp="1"/>
          </p:cNvSpPr>
          <p:nvPr>
            <p:ph type="ftr" sz="quarter" idx="11"/>
          </p:nvPr>
        </p:nvSpPr>
        <p:spPr/>
        <p:txBody>
          <a:bodyPr/>
          <a:lstStyle>
            <a:lvl1pPr>
              <a:defRPr>
                <a:cs typeface="Times New Roman" pitchFamily="18" charset="0"/>
              </a:defRPr>
            </a:lvl1pPr>
          </a:lstStyle>
          <a:p>
            <a:pPr>
              <a:defRPr/>
            </a:pPr>
            <a:endParaRPr lang="de-DE" altLang="de-DE"/>
          </a:p>
        </p:txBody>
      </p:sp>
      <p:sp>
        <p:nvSpPr>
          <p:cNvPr id="6" name="Foliennummernplatzhalter 5">
            <a:extLst>
              <a:ext uri="{FF2B5EF4-FFF2-40B4-BE49-F238E27FC236}">
                <a16:creationId xmlns:a16="http://schemas.microsoft.com/office/drawing/2014/main" xmlns="" id="{7F85790B-A8BB-4551-AA1B-F643972C3FC8}"/>
              </a:ext>
            </a:extLst>
          </p:cNvPr>
          <p:cNvSpPr>
            <a:spLocks noGrp="1"/>
          </p:cNvSpPr>
          <p:nvPr>
            <p:ph type="sldNum" sz="quarter" idx="12"/>
          </p:nvPr>
        </p:nvSpPr>
        <p:spPr/>
        <p:txBody>
          <a:bodyPr/>
          <a:lstStyle>
            <a:lvl1pPr>
              <a:defRPr/>
            </a:lvl1pPr>
          </a:lstStyle>
          <a:p>
            <a:fld id="{37EAC39D-E5F5-4551-A962-6B49E52524C2}" type="slidenum">
              <a:rPr lang="de-DE" altLang="de-DE"/>
              <a:pPr/>
              <a:t>‹Nr.›</a:t>
            </a:fld>
            <a:endParaRPr lang="de-DE" altLang="de-DE"/>
          </a:p>
        </p:txBody>
      </p:sp>
    </p:spTree>
    <p:extLst>
      <p:ext uri="{BB962C8B-B14F-4D97-AF65-F5344CB8AC3E}">
        <p14:creationId xmlns:p14="http://schemas.microsoft.com/office/powerpoint/2010/main" val="282887059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6"/>
            <a:ext cx="10363200" cy="1470025"/>
          </a:xfrm>
        </p:spPr>
        <p:txBody>
          <a:bodyPr/>
          <a:lstStyle/>
          <a:p>
            <a:r>
              <a:rPr lang="de-DE"/>
              <a:t>Titelmasterformat durch Klicken bearbeiten</a:t>
            </a:r>
          </a:p>
        </p:txBody>
      </p:sp>
      <p:sp>
        <p:nvSpPr>
          <p:cNvPr id="3" name="Untertitel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Datumsplatzhalter 3">
            <a:extLst>
              <a:ext uri="{FF2B5EF4-FFF2-40B4-BE49-F238E27FC236}">
                <a16:creationId xmlns:a16="http://schemas.microsoft.com/office/drawing/2014/main" xmlns="" id="{037CA74B-1A7B-40D6-A0BF-E0458621AEAD}"/>
              </a:ext>
            </a:extLst>
          </p:cNvPr>
          <p:cNvSpPr>
            <a:spLocks noGrp="1"/>
          </p:cNvSpPr>
          <p:nvPr>
            <p:ph type="dt" sz="half" idx="10"/>
          </p:nvPr>
        </p:nvSpPr>
        <p:spPr/>
        <p:txBody>
          <a:bodyPr/>
          <a:lstStyle>
            <a:lvl1pPr>
              <a:defRPr>
                <a:cs typeface="Times New Roman" pitchFamily="18" charset="0"/>
              </a:defRPr>
            </a:lvl1pPr>
          </a:lstStyle>
          <a:p>
            <a:pPr>
              <a:defRPr/>
            </a:pPr>
            <a:fld id="{E582FC28-8512-44B2-BCB1-27EAD079E1E8}" type="datetime1">
              <a:rPr lang="de-DE" altLang="de-DE" smtClean="0"/>
              <a:t>14.11.18</a:t>
            </a:fld>
            <a:endParaRPr lang="de-DE" altLang="de-DE"/>
          </a:p>
        </p:txBody>
      </p:sp>
      <p:sp>
        <p:nvSpPr>
          <p:cNvPr id="5" name="Fußzeilenplatzhalter 4">
            <a:extLst>
              <a:ext uri="{FF2B5EF4-FFF2-40B4-BE49-F238E27FC236}">
                <a16:creationId xmlns:a16="http://schemas.microsoft.com/office/drawing/2014/main" xmlns="" id="{9721DB6E-4EEC-4E65-89B9-4B3C51B106C9}"/>
              </a:ext>
            </a:extLst>
          </p:cNvPr>
          <p:cNvSpPr>
            <a:spLocks noGrp="1"/>
          </p:cNvSpPr>
          <p:nvPr>
            <p:ph type="ftr" sz="quarter" idx="11"/>
          </p:nvPr>
        </p:nvSpPr>
        <p:spPr/>
        <p:txBody>
          <a:bodyPr/>
          <a:lstStyle>
            <a:lvl1pPr>
              <a:defRPr>
                <a:cs typeface="Times New Roman" pitchFamily="18" charset="0"/>
              </a:defRPr>
            </a:lvl1pPr>
          </a:lstStyle>
          <a:p>
            <a:pPr>
              <a:defRPr/>
            </a:pPr>
            <a:endParaRPr lang="de-DE" altLang="de-DE"/>
          </a:p>
        </p:txBody>
      </p:sp>
      <p:sp>
        <p:nvSpPr>
          <p:cNvPr id="6" name="Foliennummernplatzhalter 5">
            <a:extLst>
              <a:ext uri="{FF2B5EF4-FFF2-40B4-BE49-F238E27FC236}">
                <a16:creationId xmlns:a16="http://schemas.microsoft.com/office/drawing/2014/main" xmlns="" id="{4EE3DE3D-DB89-4AD4-97C9-26D87E20A730}"/>
              </a:ext>
            </a:extLst>
          </p:cNvPr>
          <p:cNvSpPr>
            <a:spLocks noGrp="1"/>
          </p:cNvSpPr>
          <p:nvPr>
            <p:ph type="sldNum" sz="quarter" idx="12"/>
          </p:nvPr>
        </p:nvSpPr>
        <p:spPr/>
        <p:txBody>
          <a:bodyPr/>
          <a:lstStyle>
            <a:lvl1pPr>
              <a:defRPr/>
            </a:lvl1pPr>
          </a:lstStyle>
          <a:p>
            <a:fld id="{60373135-390F-449B-9A24-FC5BC22B4033}" type="slidenum">
              <a:rPr lang="de-DE" altLang="de-DE"/>
              <a:pPr/>
              <a:t>‹Nr.›</a:t>
            </a:fld>
            <a:endParaRPr lang="de-DE" altLang="de-DE"/>
          </a:p>
        </p:txBody>
      </p:sp>
    </p:spTree>
    <p:extLst>
      <p:ext uri="{BB962C8B-B14F-4D97-AF65-F5344CB8AC3E}">
        <p14:creationId xmlns:p14="http://schemas.microsoft.com/office/powerpoint/2010/main" val="401224520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xmlns="" id="{5A2D8C30-5383-4921-8E25-CDDD0FFD4A0C}"/>
              </a:ext>
            </a:extLst>
          </p:cNvPr>
          <p:cNvSpPr>
            <a:spLocks noGrp="1"/>
          </p:cNvSpPr>
          <p:nvPr>
            <p:ph type="dt" sz="half" idx="10"/>
          </p:nvPr>
        </p:nvSpPr>
        <p:spPr/>
        <p:txBody>
          <a:bodyPr/>
          <a:lstStyle>
            <a:lvl1pPr>
              <a:defRPr>
                <a:cs typeface="Times New Roman" pitchFamily="18" charset="0"/>
              </a:defRPr>
            </a:lvl1pPr>
          </a:lstStyle>
          <a:p>
            <a:pPr>
              <a:defRPr/>
            </a:pPr>
            <a:fld id="{26C18B4E-6A8E-4899-A2B2-2BFC71A9DEC5}" type="datetime1">
              <a:rPr lang="de-DE" altLang="de-DE" smtClean="0"/>
              <a:t>14.11.18</a:t>
            </a:fld>
            <a:endParaRPr lang="de-DE" altLang="de-DE"/>
          </a:p>
        </p:txBody>
      </p:sp>
      <p:sp>
        <p:nvSpPr>
          <p:cNvPr id="5" name="Fußzeilenplatzhalter 4">
            <a:extLst>
              <a:ext uri="{FF2B5EF4-FFF2-40B4-BE49-F238E27FC236}">
                <a16:creationId xmlns:a16="http://schemas.microsoft.com/office/drawing/2014/main" xmlns="" id="{F0BF6340-9E0A-4357-B077-BD9101F4BDAF}"/>
              </a:ext>
            </a:extLst>
          </p:cNvPr>
          <p:cNvSpPr>
            <a:spLocks noGrp="1"/>
          </p:cNvSpPr>
          <p:nvPr>
            <p:ph type="ftr" sz="quarter" idx="11"/>
          </p:nvPr>
        </p:nvSpPr>
        <p:spPr/>
        <p:txBody>
          <a:bodyPr/>
          <a:lstStyle>
            <a:lvl1pPr>
              <a:defRPr>
                <a:cs typeface="Times New Roman" pitchFamily="18" charset="0"/>
              </a:defRPr>
            </a:lvl1pPr>
          </a:lstStyle>
          <a:p>
            <a:pPr>
              <a:defRPr/>
            </a:pPr>
            <a:endParaRPr lang="de-DE" altLang="de-DE"/>
          </a:p>
        </p:txBody>
      </p:sp>
      <p:sp>
        <p:nvSpPr>
          <p:cNvPr id="6" name="Foliennummernplatzhalter 5">
            <a:extLst>
              <a:ext uri="{FF2B5EF4-FFF2-40B4-BE49-F238E27FC236}">
                <a16:creationId xmlns:a16="http://schemas.microsoft.com/office/drawing/2014/main" xmlns="" id="{1453FA0E-746E-48DE-9195-D04F5D99F7B1}"/>
              </a:ext>
            </a:extLst>
          </p:cNvPr>
          <p:cNvSpPr>
            <a:spLocks noGrp="1"/>
          </p:cNvSpPr>
          <p:nvPr>
            <p:ph type="sldNum" sz="quarter" idx="12"/>
          </p:nvPr>
        </p:nvSpPr>
        <p:spPr/>
        <p:txBody>
          <a:bodyPr/>
          <a:lstStyle>
            <a:lvl1pPr>
              <a:defRPr/>
            </a:lvl1pPr>
          </a:lstStyle>
          <a:p>
            <a:fld id="{511EA607-496B-46DF-A1D8-43DCD51C873D}" type="slidenum">
              <a:rPr lang="de-DE" altLang="de-DE"/>
              <a:pPr/>
              <a:t>‹Nr.›</a:t>
            </a:fld>
            <a:endParaRPr lang="de-DE" altLang="de-DE"/>
          </a:p>
        </p:txBody>
      </p:sp>
    </p:spTree>
    <p:extLst>
      <p:ext uri="{BB962C8B-B14F-4D97-AF65-F5344CB8AC3E}">
        <p14:creationId xmlns:p14="http://schemas.microsoft.com/office/powerpoint/2010/main" val="75182635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4" name="Datumsplatzhalter 3">
            <a:extLst>
              <a:ext uri="{FF2B5EF4-FFF2-40B4-BE49-F238E27FC236}">
                <a16:creationId xmlns:a16="http://schemas.microsoft.com/office/drawing/2014/main" xmlns="" id="{77A6665B-C275-40A7-AEF2-E0AF857810B5}"/>
              </a:ext>
            </a:extLst>
          </p:cNvPr>
          <p:cNvSpPr>
            <a:spLocks noGrp="1"/>
          </p:cNvSpPr>
          <p:nvPr>
            <p:ph type="dt" sz="half" idx="10"/>
          </p:nvPr>
        </p:nvSpPr>
        <p:spPr/>
        <p:txBody>
          <a:bodyPr/>
          <a:lstStyle>
            <a:lvl1pPr>
              <a:defRPr>
                <a:cs typeface="Times New Roman" pitchFamily="18" charset="0"/>
              </a:defRPr>
            </a:lvl1pPr>
          </a:lstStyle>
          <a:p>
            <a:pPr>
              <a:defRPr/>
            </a:pPr>
            <a:fld id="{427342EA-44FE-465F-B0CF-76E0A5ABD06C}" type="datetime1">
              <a:rPr lang="de-DE" altLang="de-DE" smtClean="0"/>
              <a:t>14.11.18</a:t>
            </a:fld>
            <a:endParaRPr lang="de-DE" altLang="de-DE"/>
          </a:p>
        </p:txBody>
      </p:sp>
      <p:sp>
        <p:nvSpPr>
          <p:cNvPr id="5" name="Fußzeilenplatzhalter 4">
            <a:extLst>
              <a:ext uri="{FF2B5EF4-FFF2-40B4-BE49-F238E27FC236}">
                <a16:creationId xmlns:a16="http://schemas.microsoft.com/office/drawing/2014/main" xmlns="" id="{479CC0C0-38F5-4200-BA92-CF7474172C36}"/>
              </a:ext>
            </a:extLst>
          </p:cNvPr>
          <p:cNvSpPr>
            <a:spLocks noGrp="1"/>
          </p:cNvSpPr>
          <p:nvPr>
            <p:ph type="ftr" sz="quarter" idx="11"/>
          </p:nvPr>
        </p:nvSpPr>
        <p:spPr/>
        <p:txBody>
          <a:bodyPr/>
          <a:lstStyle>
            <a:lvl1pPr>
              <a:defRPr>
                <a:cs typeface="Times New Roman" pitchFamily="18" charset="0"/>
              </a:defRPr>
            </a:lvl1pPr>
          </a:lstStyle>
          <a:p>
            <a:pPr>
              <a:defRPr/>
            </a:pPr>
            <a:endParaRPr lang="de-DE" altLang="de-DE"/>
          </a:p>
        </p:txBody>
      </p:sp>
      <p:sp>
        <p:nvSpPr>
          <p:cNvPr id="6" name="Foliennummernplatzhalter 5">
            <a:extLst>
              <a:ext uri="{FF2B5EF4-FFF2-40B4-BE49-F238E27FC236}">
                <a16:creationId xmlns:a16="http://schemas.microsoft.com/office/drawing/2014/main" xmlns="" id="{A415D5B8-2C8C-4C73-A31F-28CDB5E909EF}"/>
              </a:ext>
            </a:extLst>
          </p:cNvPr>
          <p:cNvSpPr>
            <a:spLocks noGrp="1"/>
          </p:cNvSpPr>
          <p:nvPr>
            <p:ph type="sldNum" sz="quarter" idx="12"/>
          </p:nvPr>
        </p:nvSpPr>
        <p:spPr/>
        <p:txBody>
          <a:bodyPr/>
          <a:lstStyle>
            <a:lvl1pPr>
              <a:defRPr/>
            </a:lvl1pPr>
          </a:lstStyle>
          <a:p>
            <a:fld id="{FCE076D5-E23B-4917-88C4-704093C33E3E}" type="slidenum">
              <a:rPr lang="de-DE" altLang="de-DE"/>
              <a:pPr/>
              <a:t>‹Nr.›</a:t>
            </a:fld>
            <a:endParaRPr lang="de-DE" altLang="de-DE"/>
          </a:p>
        </p:txBody>
      </p:sp>
    </p:spTree>
    <p:extLst>
      <p:ext uri="{BB962C8B-B14F-4D97-AF65-F5344CB8AC3E}">
        <p14:creationId xmlns:p14="http://schemas.microsoft.com/office/powerpoint/2010/main" val="398975462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xmlns="" id="{8D21487C-C89D-4998-B8F1-AB8C4E49E3DA}"/>
              </a:ext>
            </a:extLst>
          </p:cNvPr>
          <p:cNvSpPr>
            <a:spLocks noGrp="1"/>
          </p:cNvSpPr>
          <p:nvPr>
            <p:ph type="dt" sz="half" idx="10"/>
          </p:nvPr>
        </p:nvSpPr>
        <p:spPr/>
        <p:txBody>
          <a:bodyPr/>
          <a:lstStyle>
            <a:lvl1pPr>
              <a:defRPr>
                <a:cs typeface="Times New Roman" pitchFamily="18" charset="0"/>
              </a:defRPr>
            </a:lvl1pPr>
          </a:lstStyle>
          <a:p>
            <a:pPr>
              <a:defRPr/>
            </a:pPr>
            <a:fld id="{F8B8DE2B-3595-401F-B5AA-331E2E7C29B4}" type="datetime1">
              <a:rPr lang="de-DE" altLang="de-DE" smtClean="0"/>
              <a:t>14.11.18</a:t>
            </a:fld>
            <a:endParaRPr lang="de-DE" altLang="de-DE"/>
          </a:p>
        </p:txBody>
      </p:sp>
      <p:sp>
        <p:nvSpPr>
          <p:cNvPr id="6" name="Fußzeilenplatzhalter 5">
            <a:extLst>
              <a:ext uri="{FF2B5EF4-FFF2-40B4-BE49-F238E27FC236}">
                <a16:creationId xmlns:a16="http://schemas.microsoft.com/office/drawing/2014/main" xmlns="" id="{38E320A8-AA98-4171-9F0E-33EDFC294327}"/>
              </a:ext>
            </a:extLst>
          </p:cNvPr>
          <p:cNvSpPr>
            <a:spLocks noGrp="1"/>
          </p:cNvSpPr>
          <p:nvPr>
            <p:ph type="ftr" sz="quarter" idx="11"/>
          </p:nvPr>
        </p:nvSpPr>
        <p:spPr/>
        <p:txBody>
          <a:bodyPr/>
          <a:lstStyle>
            <a:lvl1pPr>
              <a:defRPr>
                <a:cs typeface="Times New Roman" pitchFamily="18" charset="0"/>
              </a:defRPr>
            </a:lvl1pPr>
          </a:lstStyle>
          <a:p>
            <a:pPr>
              <a:defRPr/>
            </a:pPr>
            <a:endParaRPr lang="de-DE" altLang="de-DE"/>
          </a:p>
        </p:txBody>
      </p:sp>
      <p:sp>
        <p:nvSpPr>
          <p:cNvPr id="7" name="Foliennummernplatzhalter 6">
            <a:extLst>
              <a:ext uri="{FF2B5EF4-FFF2-40B4-BE49-F238E27FC236}">
                <a16:creationId xmlns:a16="http://schemas.microsoft.com/office/drawing/2014/main" xmlns="" id="{A67C10EC-60F4-413E-A6FC-1BACBA5AE45B}"/>
              </a:ext>
            </a:extLst>
          </p:cNvPr>
          <p:cNvSpPr>
            <a:spLocks noGrp="1"/>
          </p:cNvSpPr>
          <p:nvPr>
            <p:ph type="sldNum" sz="quarter" idx="12"/>
          </p:nvPr>
        </p:nvSpPr>
        <p:spPr/>
        <p:txBody>
          <a:bodyPr/>
          <a:lstStyle>
            <a:lvl1pPr>
              <a:defRPr/>
            </a:lvl1pPr>
          </a:lstStyle>
          <a:p>
            <a:fld id="{DDEA364E-9E71-4B82-9B8B-26A02B57A3E8}" type="slidenum">
              <a:rPr lang="de-DE" altLang="de-DE"/>
              <a:pPr/>
              <a:t>‹Nr.›</a:t>
            </a:fld>
            <a:endParaRPr lang="de-DE" altLang="de-DE"/>
          </a:p>
        </p:txBody>
      </p:sp>
    </p:spTree>
    <p:extLst>
      <p:ext uri="{BB962C8B-B14F-4D97-AF65-F5344CB8AC3E}">
        <p14:creationId xmlns:p14="http://schemas.microsoft.com/office/powerpoint/2010/main" val="255179506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09600" y="274638"/>
            <a:ext cx="109728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xmlns="" id="{8E6F75A4-4822-4AAF-A7D5-0BCF099CEEF4}"/>
              </a:ext>
            </a:extLst>
          </p:cNvPr>
          <p:cNvSpPr>
            <a:spLocks noGrp="1"/>
          </p:cNvSpPr>
          <p:nvPr>
            <p:ph type="dt" sz="half" idx="10"/>
          </p:nvPr>
        </p:nvSpPr>
        <p:spPr/>
        <p:txBody>
          <a:bodyPr/>
          <a:lstStyle>
            <a:lvl1pPr>
              <a:defRPr>
                <a:cs typeface="Times New Roman" pitchFamily="18" charset="0"/>
              </a:defRPr>
            </a:lvl1pPr>
          </a:lstStyle>
          <a:p>
            <a:pPr>
              <a:defRPr/>
            </a:pPr>
            <a:fld id="{CEBDBE5A-872A-4842-B482-6425F8DE819A}" type="datetime1">
              <a:rPr lang="de-DE" altLang="de-DE" smtClean="0"/>
              <a:t>14.11.18</a:t>
            </a:fld>
            <a:endParaRPr lang="de-DE" altLang="de-DE"/>
          </a:p>
        </p:txBody>
      </p:sp>
      <p:sp>
        <p:nvSpPr>
          <p:cNvPr id="8" name="Fußzeilenplatzhalter 7">
            <a:extLst>
              <a:ext uri="{FF2B5EF4-FFF2-40B4-BE49-F238E27FC236}">
                <a16:creationId xmlns:a16="http://schemas.microsoft.com/office/drawing/2014/main" xmlns="" id="{B0B23263-E343-456A-9905-A05D4F320EF2}"/>
              </a:ext>
            </a:extLst>
          </p:cNvPr>
          <p:cNvSpPr>
            <a:spLocks noGrp="1"/>
          </p:cNvSpPr>
          <p:nvPr>
            <p:ph type="ftr" sz="quarter" idx="11"/>
          </p:nvPr>
        </p:nvSpPr>
        <p:spPr/>
        <p:txBody>
          <a:bodyPr/>
          <a:lstStyle>
            <a:lvl1pPr>
              <a:defRPr>
                <a:cs typeface="Times New Roman" pitchFamily="18" charset="0"/>
              </a:defRPr>
            </a:lvl1pPr>
          </a:lstStyle>
          <a:p>
            <a:pPr>
              <a:defRPr/>
            </a:pPr>
            <a:endParaRPr lang="de-DE" altLang="de-DE"/>
          </a:p>
        </p:txBody>
      </p:sp>
      <p:sp>
        <p:nvSpPr>
          <p:cNvPr id="9" name="Foliennummernplatzhalter 8">
            <a:extLst>
              <a:ext uri="{FF2B5EF4-FFF2-40B4-BE49-F238E27FC236}">
                <a16:creationId xmlns:a16="http://schemas.microsoft.com/office/drawing/2014/main" xmlns="" id="{4B209F55-BFB2-4D87-9089-E8A499F6370E}"/>
              </a:ext>
            </a:extLst>
          </p:cNvPr>
          <p:cNvSpPr>
            <a:spLocks noGrp="1"/>
          </p:cNvSpPr>
          <p:nvPr>
            <p:ph type="sldNum" sz="quarter" idx="12"/>
          </p:nvPr>
        </p:nvSpPr>
        <p:spPr/>
        <p:txBody>
          <a:bodyPr/>
          <a:lstStyle>
            <a:lvl1pPr>
              <a:defRPr/>
            </a:lvl1pPr>
          </a:lstStyle>
          <a:p>
            <a:fld id="{39E2FF67-C6CC-4262-9F1A-5B9FE080925E}" type="slidenum">
              <a:rPr lang="de-DE" altLang="de-DE"/>
              <a:pPr/>
              <a:t>‹Nr.›</a:t>
            </a:fld>
            <a:endParaRPr lang="de-DE" altLang="de-DE"/>
          </a:p>
        </p:txBody>
      </p:sp>
    </p:spTree>
    <p:extLst>
      <p:ext uri="{BB962C8B-B14F-4D97-AF65-F5344CB8AC3E}">
        <p14:creationId xmlns:p14="http://schemas.microsoft.com/office/powerpoint/2010/main" val="1389072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008DE290-BE90-4F6B-890D-14EE8DE9B1DB}"/>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xmlns="" id="{179857B9-321B-4D1A-8370-8E94339374F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xmlns="" id="{07C8B3D0-DECA-4126-A74C-A82A223D4BB6}"/>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xmlns="" id="{F7717E66-B6B8-4523-91F5-D71849C0E8B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xmlns="" id="{6935B821-12A3-4E40-9DB1-9F2F28A154DA}"/>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xmlns="" id="{789D1D22-E7DC-4A3C-A531-36C95E299837}"/>
              </a:ext>
            </a:extLst>
          </p:cNvPr>
          <p:cNvSpPr>
            <a:spLocks noGrp="1"/>
          </p:cNvSpPr>
          <p:nvPr>
            <p:ph type="dt" sz="half" idx="10"/>
          </p:nvPr>
        </p:nvSpPr>
        <p:spPr/>
        <p:txBody>
          <a:bodyPr/>
          <a:lstStyle/>
          <a:p>
            <a:fld id="{41CB6F38-1A05-4886-925C-39CE405827E3}" type="datetimeFigureOut">
              <a:rPr lang="de-DE" smtClean="0"/>
              <a:t>14.11.18</a:t>
            </a:fld>
            <a:endParaRPr lang="de-DE"/>
          </a:p>
        </p:txBody>
      </p:sp>
      <p:sp>
        <p:nvSpPr>
          <p:cNvPr id="8" name="Fußzeilenplatzhalter 7">
            <a:extLst>
              <a:ext uri="{FF2B5EF4-FFF2-40B4-BE49-F238E27FC236}">
                <a16:creationId xmlns:a16="http://schemas.microsoft.com/office/drawing/2014/main" xmlns="" id="{30021634-4350-443F-A8BD-31BB450E4332}"/>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xmlns="" id="{7A70FECB-FE66-46A3-BA1F-8FAEDE4A9084}"/>
              </a:ext>
            </a:extLst>
          </p:cNvPr>
          <p:cNvSpPr>
            <a:spLocks noGrp="1"/>
          </p:cNvSpPr>
          <p:nvPr>
            <p:ph type="sldNum" sz="quarter" idx="12"/>
          </p:nvPr>
        </p:nvSpPr>
        <p:spPr/>
        <p:txBody>
          <a:bodyPr/>
          <a:lstStyle/>
          <a:p>
            <a:fld id="{C7C85C90-4C4D-411B-A23B-4CDEA3DF1D20}" type="slidenum">
              <a:rPr lang="de-DE" smtClean="0"/>
              <a:t>‹Nr.›</a:t>
            </a:fld>
            <a:endParaRPr lang="de-DE"/>
          </a:p>
        </p:txBody>
      </p:sp>
    </p:spTree>
    <p:extLst>
      <p:ext uri="{BB962C8B-B14F-4D97-AF65-F5344CB8AC3E}">
        <p14:creationId xmlns:p14="http://schemas.microsoft.com/office/powerpoint/2010/main" val="215717567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a:extLst>
              <a:ext uri="{FF2B5EF4-FFF2-40B4-BE49-F238E27FC236}">
                <a16:creationId xmlns:a16="http://schemas.microsoft.com/office/drawing/2014/main" xmlns="" id="{D38BA001-E0A5-4CDA-927F-FABE99BF4DD2}"/>
              </a:ext>
            </a:extLst>
          </p:cNvPr>
          <p:cNvSpPr>
            <a:spLocks noGrp="1"/>
          </p:cNvSpPr>
          <p:nvPr>
            <p:ph type="dt" sz="half" idx="10"/>
          </p:nvPr>
        </p:nvSpPr>
        <p:spPr/>
        <p:txBody>
          <a:bodyPr/>
          <a:lstStyle>
            <a:lvl1pPr>
              <a:defRPr>
                <a:cs typeface="Times New Roman" pitchFamily="18" charset="0"/>
              </a:defRPr>
            </a:lvl1pPr>
          </a:lstStyle>
          <a:p>
            <a:pPr>
              <a:defRPr/>
            </a:pPr>
            <a:fld id="{B028BE03-5416-419C-8099-7F6CDC8A7FDD}" type="datetime1">
              <a:rPr lang="de-DE" altLang="de-DE" smtClean="0"/>
              <a:t>14.11.18</a:t>
            </a:fld>
            <a:endParaRPr lang="de-DE" altLang="de-DE"/>
          </a:p>
        </p:txBody>
      </p:sp>
      <p:sp>
        <p:nvSpPr>
          <p:cNvPr id="4" name="Fußzeilenplatzhalter 3">
            <a:extLst>
              <a:ext uri="{FF2B5EF4-FFF2-40B4-BE49-F238E27FC236}">
                <a16:creationId xmlns:a16="http://schemas.microsoft.com/office/drawing/2014/main" xmlns="" id="{458D1451-C6DD-4B35-A0BA-9F5D3769CC5B}"/>
              </a:ext>
            </a:extLst>
          </p:cNvPr>
          <p:cNvSpPr>
            <a:spLocks noGrp="1"/>
          </p:cNvSpPr>
          <p:nvPr>
            <p:ph type="ftr" sz="quarter" idx="11"/>
          </p:nvPr>
        </p:nvSpPr>
        <p:spPr/>
        <p:txBody>
          <a:bodyPr/>
          <a:lstStyle>
            <a:lvl1pPr>
              <a:defRPr>
                <a:cs typeface="Times New Roman" pitchFamily="18" charset="0"/>
              </a:defRPr>
            </a:lvl1pPr>
          </a:lstStyle>
          <a:p>
            <a:pPr>
              <a:defRPr/>
            </a:pPr>
            <a:endParaRPr lang="de-DE" altLang="de-DE"/>
          </a:p>
        </p:txBody>
      </p:sp>
      <p:sp>
        <p:nvSpPr>
          <p:cNvPr id="5" name="Foliennummernplatzhalter 4">
            <a:extLst>
              <a:ext uri="{FF2B5EF4-FFF2-40B4-BE49-F238E27FC236}">
                <a16:creationId xmlns:a16="http://schemas.microsoft.com/office/drawing/2014/main" xmlns="" id="{50CD3DA4-3D8A-41C7-8A8B-974254B8D0D4}"/>
              </a:ext>
            </a:extLst>
          </p:cNvPr>
          <p:cNvSpPr>
            <a:spLocks noGrp="1"/>
          </p:cNvSpPr>
          <p:nvPr>
            <p:ph type="sldNum" sz="quarter" idx="12"/>
          </p:nvPr>
        </p:nvSpPr>
        <p:spPr/>
        <p:txBody>
          <a:bodyPr/>
          <a:lstStyle>
            <a:lvl1pPr>
              <a:defRPr/>
            </a:lvl1pPr>
          </a:lstStyle>
          <a:p>
            <a:fld id="{47C39633-04F6-4F24-9C33-AFA72E90DC7C}" type="slidenum">
              <a:rPr lang="de-DE" altLang="de-DE"/>
              <a:pPr/>
              <a:t>‹Nr.›</a:t>
            </a:fld>
            <a:endParaRPr lang="de-DE" altLang="de-DE"/>
          </a:p>
        </p:txBody>
      </p:sp>
    </p:spTree>
    <p:extLst>
      <p:ext uri="{BB962C8B-B14F-4D97-AF65-F5344CB8AC3E}">
        <p14:creationId xmlns:p14="http://schemas.microsoft.com/office/powerpoint/2010/main" val="58150617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xmlns="" id="{00E8CC33-C9E9-4623-9AD5-44C5FDB34ACA}"/>
              </a:ext>
            </a:extLst>
          </p:cNvPr>
          <p:cNvSpPr>
            <a:spLocks noGrp="1"/>
          </p:cNvSpPr>
          <p:nvPr>
            <p:ph type="dt" sz="half" idx="10"/>
          </p:nvPr>
        </p:nvSpPr>
        <p:spPr/>
        <p:txBody>
          <a:bodyPr/>
          <a:lstStyle>
            <a:lvl1pPr>
              <a:defRPr>
                <a:cs typeface="Times New Roman" pitchFamily="18" charset="0"/>
              </a:defRPr>
            </a:lvl1pPr>
          </a:lstStyle>
          <a:p>
            <a:pPr>
              <a:defRPr/>
            </a:pPr>
            <a:fld id="{7D3A6FC3-A3E4-4ED4-B193-A5B49A10DFC3}" type="datetime1">
              <a:rPr lang="de-DE" altLang="de-DE" smtClean="0"/>
              <a:t>14.11.18</a:t>
            </a:fld>
            <a:endParaRPr lang="de-DE" altLang="de-DE"/>
          </a:p>
        </p:txBody>
      </p:sp>
      <p:sp>
        <p:nvSpPr>
          <p:cNvPr id="3" name="Fußzeilenplatzhalter 2">
            <a:extLst>
              <a:ext uri="{FF2B5EF4-FFF2-40B4-BE49-F238E27FC236}">
                <a16:creationId xmlns:a16="http://schemas.microsoft.com/office/drawing/2014/main" xmlns="" id="{9C17C25F-D2BC-4A23-B697-B26CC3B10AB9}"/>
              </a:ext>
            </a:extLst>
          </p:cNvPr>
          <p:cNvSpPr>
            <a:spLocks noGrp="1"/>
          </p:cNvSpPr>
          <p:nvPr>
            <p:ph type="ftr" sz="quarter" idx="11"/>
          </p:nvPr>
        </p:nvSpPr>
        <p:spPr/>
        <p:txBody>
          <a:bodyPr/>
          <a:lstStyle>
            <a:lvl1pPr>
              <a:defRPr>
                <a:cs typeface="Times New Roman" pitchFamily="18" charset="0"/>
              </a:defRPr>
            </a:lvl1pPr>
          </a:lstStyle>
          <a:p>
            <a:pPr>
              <a:defRPr/>
            </a:pPr>
            <a:endParaRPr lang="de-DE" altLang="de-DE"/>
          </a:p>
        </p:txBody>
      </p:sp>
      <p:sp>
        <p:nvSpPr>
          <p:cNvPr id="4" name="Foliennummernplatzhalter 3">
            <a:extLst>
              <a:ext uri="{FF2B5EF4-FFF2-40B4-BE49-F238E27FC236}">
                <a16:creationId xmlns:a16="http://schemas.microsoft.com/office/drawing/2014/main" xmlns="" id="{D66D62B0-DA84-41F0-B315-52F4FC37CDD1}"/>
              </a:ext>
            </a:extLst>
          </p:cNvPr>
          <p:cNvSpPr>
            <a:spLocks noGrp="1"/>
          </p:cNvSpPr>
          <p:nvPr>
            <p:ph type="sldNum" sz="quarter" idx="12"/>
          </p:nvPr>
        </p:nvSpPr>
        <p:spPr/>
        <p:txBody>
          <a:bodyPr/>
          <a:lstStyle>
            <a:lvl1pPr>
              <a:defRPr/>
            </a:lvl1pPr>
          </a:lstStyle>
          <a:p>
            <a:fld id="{43317E7C-0B7C-437E-8F10-420ECC3D64D6}" type="slidenum">
              <a:rPr lang="de-DE" altLang="de-DE"/>
              <a:pPr/>
              <a:t>‹Nr.›</a:t>
            </a:fld>
            <a:endParaRPr lang="de-DE" altLang="de-DE"/>
          </a:p>
        </p:txBody>
      </p:sp>
    </p:spTree>
    <p:extLst>
      <p:ext uri="{BB962C8B-B14F-4D97-AF65-F5344CB8AC3E}">
        <p14:creationId xmlns:p14="http://schemas.microsoft.com/office/powerpoint/2010/main" val="225833825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a:extLst>
              <a:ext uri="{FF2B5EF4-FFF2-40B4-BE49-F238E27FC236}">
                <a16:creationId xmlns:a16="http://schemas.microsoft.com/office/drawing/2014/main" xmlns="" id="{2954B815-8F1F-498F-9C5B-2CDCCDF77839}"/>
              </a:ext>
            </a:extLst>
          </p:cNvPr>
          <p:cNvSpPr>
            <a:spLocks noGrp="1"/>
          </p:cNvSpPr>
          <p:nvPr>
            <p:ph type="dt" sz="half" idx="10"/>
          </p:nvPr>
        </p:nvSpPr>
        <p:spPr/>
        <p:txBody>
          <a:bodyPr/>
          <a:lstStyle>
            <a:lvl1pPr>
              <a:defRPr>
                <a:cs typeface="Times New Roman" pitchFamily="18" charset="0"/>
              </a:defRPr>
            </a:lvl1pPr>
          </a:lstStyle>
          <a:p>
            <a:pPr>
              <a:defRPr/>
            </a:pPr>
            <a:fld id="{3EAADB5B-5211-4272-8CCD-5A62DB2C795D}" type="datetime1">
              <a:rPr lang="de-DE" altLang="de-DE" smtClean="0"/>
              <a:t>14.11.18</a:t>
            </a:fld>
            <a:endParaRPr lang="de-DE" altLang="de-DE"/>
          </a:p>
        </p:txBody>
      </p:sp>
      <p:sp>
        <p:nvSpPr>
          <p:cNvPr id="6" name="Fußzeilenplatzhalter 5">
            <a:extLst>
              <a:ext uri="{FF2B5EF4-FFF2-40B4-BE49-F238E27FC236}">
                <a16:creationId xmlns:a16="http://schemas.microsoft.com/office/drawing/2014/main" xmlns="" id="{28938B3C-13C9-4833-8F4E-CB8F1530834B}"/>
              </a:ext>
            </a:extLst>
          </p:cNvPr>
          <p:cNvSpPr>
            <a:spLocks noGrp="1"/>
          </p:cNvSpPr>
          <p:nvPr>
            <p:ph type="ftr" sz="quarter" idx="11"/>
          </p:nvPr>
        </p:nvSpPr>
        <p:spPr/>
        <p:txBody>
          <a:bodyPr/>
          <a:lstStyle>
            <a:lvl1pPr>
              <a:defRPr>
                <a:cs typeface="Times New Roman" pitchFamily="18" charset="0"/>
              </a:defRPr>
            </a:lvl1pPr>
          </a:lstStyle>
          <a:p>
            <a:pPr>
              <a:defRPr/>
            </a:pPr>
            <a:endParaRPr lang="de-DE" altLang="de-DE"/>
          </a:p>
        </p:txBody>
      </p:sp>
      <p:sp>
        <p:nvSpPr>
          <p:cNvPr id="7" name="Foliennummernplatzhalter 6">
            <a:extLst>
              <a:ext uri="{FF2B5EF4-FFF2-40B4-BE49-F238E27FC236}">
                <a16:creationId xmlns:a16="http://schemas.microsoft.com/office/drawing/2014/main" xmlns="" id="{FD604D95-408F-4EEF-A995-F3B6042129BD}"/>
              </a:ext>
            </a:extLst>
          </p:cNvPr>
          <p:cNvSpPr>
            <a:spLocks noGrp="1"/>
          </p:cNvSpPr>
          <p:nvPr>
            <p:ph type="sldNum" sz="quarter" idx="12"/>
          </p:nvPr>
        </p:nvSpPr>
        <p:spPr/>
        <p:txBody>
          <a:bodyPr/>
          <a:lstStyle>
            <a:lvl1pPr>
              <a:defRPr/>
            </a:lvl1pPr>
          </a:lstStyle>
          <a:p>
            <a:fld id="{7D4F700A-696C-4204-9423-4D43BF908982}" type="slidenum">
              <a:rPr lang="de-DE" altLang="de-DE"/>
              <a:pPr/>
              <a:t>‹Nr.›</a:t>
            </a:fld>
            <a:endParaRPr lang="de-DE" altLang="de-DE"/>
          </a:p>
        </p:txBody>
      </p:sp>
    </p:spTree>
    <p:extLst>
      <p:ext uri="{BB962C8B-B14F-4D97-AF65-F5344CB8AC3E}">
        <p14:creationId xmlns:p14="http://schemas.microsoft.com/office/powerpoint/2010/main" val="362405289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a:extLst>
              <a:ext uri="{FF2B5EF4-FFF2-40B4-BE49-F238E27FC236}">
                <a16:creationId xmlns:a16="http://schemas.microsoft.com/office/drawing/2014/main" xmlns="" id="{AD64AFD5-14B6-40FD-B6F8-78B1E5EDA629}"/>
              </a:ext>
            </a:extLst>
          </p:cNvPr>
          <p:cNvSpPr>
            <a:spLocks noGrp="1"/>
          </p:cNvSpPr>
          <p:nvPr>
            <p:ph type="dt" sz="half" idx="10"/>
          </p:nvPr>
        </p:nvSpPr>
        <p:spPr/>
        <p:txBody>
          <a:bodyPr/>
          <a:lstStyle>
            <a:lvl1pPr>
              <a:defRPr>
                <a:cs typeface="Times New Roman" pitchFamily="18" charset="0"/>
              </a:defRPr>
            </a:lvl1pPr>
          </a:lstStyle>
          <a:p>
            <a:pPr>
              <a:defRPr/>
            </a:pPr>
            <a:fld id="{999AA963-73D3-400B-A48A-4329C23E828B}" type="datetime1">
              <a:rPr lang="de-DE" altLang="de-DE" smtClean="0"/>
              <a:t>14.11.18</a:t>
            </a:fld>
            <a:endParaRPr lang="de-DE" altLang="de-DE"/>
          </a:p>
        </p:txBody>
      </p:sp>
      <p:sp>
        <p:nvSpPr>
          <p:cNvPr id="6" name="Fußzeilenplatzhalter 5">
            <a:extLst>
              <a:ext uri="{FF2B5EF4-FFF2-40B4-BE49-F238E27FC236}">
                <a16:creationId xmlns:a16="http://schemas.microsoft.com/office/drawing/2014/main" xmlns="" id="{7C54F20B-7CB6-4A05-A9C2-12D91C2038C5}"/>
              </a:ext>
            </a:extLst>
          </p:cNvPr>
          <p:cNvSpPr>
            <a:spLocks noGrp="1"/>
          </p:cNvSpPr>
          <p:nvPr>
            <p:ph type="ftr" sz="quarter" idx="11"/>
          </p:nvPr>
        </p:nvSpPr>
        <p:spPr/>
        <p:txBody>
          <a:bodyPr/>
          <a:lstStyle>
            <a:lvl1pPr>
              <a:defRPr>
                <a:cs typeface="Times New Roman" pitchFamily="18" charset="0"/>
              </a:defRPr>
            </a:lvl1pPr>
          </a:lstStyle>
          <a:p>
            <a:pPr>
              <a:defRPr/>
            </a:pPr>
            <a:endParaRPr lang="de-DE" altLang="de-DE"/>
          </a:p>
        </p:txBody>
      </p:sp>
      <p:sp>
        <p:nvSpPr>
          <p:cNvPr id="7" name="Foliennummernplatzhalter 6">
            <a:extLst>
              <a:ext uri="{FF2B5EF4-FFF2-40B4-BE49-F238E27FC236}">
                <a16:creationId xmlns:a16="http://schemas.microsoft.com/office/drawing/2014/main" xmlns="" id="{3D170D67-97CE-4F7E-9A25-E4F7EB33228C}"/>
              </a:ext>
            </a:extLst>
          </p:cNvPr>
          <p:cNvSpPr>
            <a:spLocks noGrp="1"/>
          </p:cNvSpPr>
          <p:nvPr>
            <p:ph type="sldNum" sz="quarter" idx="12"/>
          </p:nvPr>
        </p:nvSpPr>
        <p:spPr/>
        <p:txBody>
          <a:bodyPr/>
          <a:lstStyle>
            <a:lvl1pPr>
              <a:defRPr/>
            </a:lvl1pPr>
          </a:lstStyle>
          <a:p>
            <a:fld id="{EE46EACD-1A97-4C28-B670-A18FC065A577}" type="slidenum">
              <a:rPr lang="de-DE" altLang="de-DE"/>
              <a:pPr/>
              <a:t>‹Nr.›</a:t>
            </a:fld>
            <a:endParaRPr lang="de-DE" altLang="de-DE"/>
          </a:p>
        </p:txBody>
      </p:sp>
    </p:spTree>
    <p:extLst>
      <p:ext uri="{BB962C8B-B14F-4D97-AF65-F5344CB8AC3E}">
        <p14:creationId xmlns:p14="http://schemas.microsoft.com/office/powerpoint/2010/main" val="163190935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xmlns="" id="{6E5EA985-9DEB-44B2-A08D-9CEDF2C6F346}"/>
              </a:ext>
            </a:extLst>
          </p:cNvPr>
          <p:cNvSpPr>
            <a:spLocks noGrp="1"/>
          </p:cNvSpPr>
          <p:nvPr>
            <p:ph type="dt" sz="half" idx="10"/>
          </p:nvPr>
        </p:nvSpPr>
        <p:spPr/>
        <p:txBody>
          <a:bodyPr/>
          <a:lstStyle>
            <a:lvl1pPr>
              <a:defRPr>
                <a:cs typeface="Times New Roman" pitchFamily="18" charset="0"/>
              </a:defRPr>
            </a:lvl1pPr>
          </a:lstStyle>
          <a:p>
            <a:pPr>
              <a:defRPr/>
            </a:pPr>
            <a:fld id="{7D6021DC-A076-42AB-9545-2B0D98A07F7D}" type="datetime1">
              <a:rPr lang="de-DE" altLang="de-DE" smtClean="0"/>
              <a:t>14.11.18</a:t>
            </a:fld>
            <a:endParaRPr lang="de-DE" altLang="de-DE"/>
          </a:p>
        </p:txBody>
      </p:sp>
      <p:sp>
        <p:nvSpPr>
          <p:cNvPr id="5" name="Fußzeilenplatzhalter 4">
            <a:extLst>
              <a:ext uri="{FF2B5EF4-FFF2-40B4-BE49-F238E27FC236}">
                <a16:creationId xmlns:a16="http://schemas.microsoft.com/office/drawing/2014/main" xmlns="" id="{DFB1489F-D515-4003-9BD4-3D0015EC78A8}"/>
              </a:ext>
            </a:extLst>
          </p:cNvPr>
          <p:cNvSpPr>
            <a:spLocks noGrp="1"/>
          </p:cNvSpPr>
          <p:nvPr>
            <p:ph type="ftr" sz="quarter" idx="11"/>
          </p:nvPr>
        </p:nvSpPr>
        <p:spPr/>
        <p:txBody>
          <a:bodyPr/>
          <a:lstStyle>
            <a:lvl1pPr>
              <a:defRPr>
                <a:cs typeface="Times New Roman" pitchFamily="18" charset="0"/>
              </a:defRPr>
            </a:lvl1pPr>
          </a:lstStyle>
          <a:p>
            <a:pPr>
              <a:defRPr/>
            </a:pPr>
            <a:endParaRPr lang="de-DE" altLang="de-DE"/>
          </a:p>
        </p:txBody>
      </p:sp>
      <p:sp>
        <p:nvSpPr>
          <p:cNvPr id="6" name="Foliennummernplatzhalter 5">
            <a:extLst>
              <a:ext uri="{FF2B5EF4-FFF2-40B4-BE49-F238E27FC236}">
                <a16:creationId xmlns:a16="http://schemas.microsoft.com/office/drawing/2014/main" xmlns="" id="{9F7C1ED1-5134-45A8-B672-1F2626F852A7}"/>
              </a:ext>
            </a:extLst>
          </p:cNvPr>
          <p:cNvSpPr>
            <a:spLocks noGrp="1"/>
          </p:cNvSpPr>
          <p:nvPr>
            <p:ph type="sldNum" sz="quarter" idx="12"/>
          </p:nvPr>
        </p:nvSpPr>
        <p:spPr/>
        <p:txBody>
          <a:bodyPr/>
          <a:lstStyle>
            <a:lvl1pPr>
              <a:defRPr/>
            </a:lvl1pPr>
          </a:lstStyle>
          <a:p>
            <a:fld id="{F13B9AD1-0968-4311-A9F7-C1971AA6672E}" type="slidenum">
              <a:rPr lang="de-DE" altLang="de-DE"/>
              <a:pPr/>
              <a:t>‹Nr.›</a:t>
            </a:fld>
            <a:endParaRPr lang="de-DE" altLang="de-DE"/>
          </a:p>
        </p:txBody>
      </p:sp>
    </p:spTree>
    <p:extLst>
      <p:ext uri="{BB962C8B-B14F-4D97-AF65-F5344CB8AC3E}">
        <p14:creationId xmlns:p14="http://schemas.microsoft.com/office/powerpoint/2010/main" val="227182242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686800" y="609600"/>
            <a:ext cx="2590800" cy="548640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914400" y="609600"/>
            <a:ext cx="7569200" cy="5486400"/>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xmlns="" id="{735DFCD7-E7A9-4808-9E6D-BC60CA2F8424}"/>
              </a:ext>
            </a:extLst>
          </p:cNvPr>
          <p:cNvSpPr>
            <a:spLocks noGrp="1"/>
          </p:cNvSpPr>
          <p:nvPr>
            <p:ph type="dt" sz="half" idx="10"/>
          </p:nvPr>
        </p:nvSpPr>
        <p:spPr/>
        <p:txBody>
          <a:bodyPr/>
          <a:lstStyle>
            <a:lvl1pPr>
              <a:defRPr>
                <a:cs typeface="Times New Roman" pitchFamily="18" charset="0"/>
              </a:defRPr>
            </a:lvl1pPr>
          </a:lstStyle>
          <a:p>
            <a:pPr>
              <a:defRPr/>
            </a:pPr>
            <a:fld id="{ED383D14-F187-4F8C-AF98-586EF8A24954}" type="datetime1">
              <a:rPr lang="de-DE" altLang="de-DE" smtClean="0"/>
              <a:t>14.11.18</a:t>
            </a:fld>
            <a:endParaRPr lang="de-DE" altLang="de-DE"/>
          </a:p>
        </p:txBody>
      </p:sp>
      <p:sp>
        <p:nvSpPr>
          <p:cNvPr id="5" name="Fußzeilenplatzhalter 4">
            <a:extLst>
              <a:ext uri="{FF2B5EF4-FFF2-40B4-BE49-F238E27FC236}">
                <a16:creationId xmlns:a16="http://schemas.microsoft.com/office/drawing/2014/main" xmlns="" id="{2FDEF533-2769-43F4-B156-168099AA5154}"/>
              </a:ext>
            </a:extLst>
          </p:cNvPr>
          <p:cNvSpPr>
            <a:spLocks noGrp="1"/>
          </p:cNvSpPr>
          <p:nvPr>
            <p:ph type="ftr" sz="quarter" idx="11"/>
          </p:nvPr>
        </p:nvSpPr>
        <p:spPr/>
        <p:txBody>
          <a:bodyPr/>
          <a:lstStyle>
            <a:lvl1pPr>
              <a:defRPr>
                <a:cs typeface="Times New Roman" pitchFamily="18" charset="0"/>
              </a:defRPr>
            </a:lvl1pPr>
          </a:lstStyle>
          <a:p>
            <a:pPr>
              <a:defRPr/>
            </a:pPr>
            <a:endParaRPr lang="de-DE" altLang="de-DE"/>
          </a:p>
        </p:txBody>
      </p:sp>
      <p:sp>
        <p:nvSpPr>
          <p:cNvPr id="6" name="Foliennummernplatzhalter 5">
            <a:extLst>
              <a:ext uri="{FF2B5EF4-FFF2-40B4-BE49-F238E27FC236}">
                <a16:creationId xmlns:a16="http://schemas.microsoft.com/office/drawing/2014/main" xmlns="" id="{7F85790B-A8BB-4551-AA1B-F643972C3FC8}"/>
              </a:ext>
            </a:extLst>
          </p:cNvPr>
          <p:cNvSpPr>
            <a:spLocks noGrp="1"/>
          </p:cNvSpPr>
          <p:nvPr>
            <p:ph type="sldNum" sz="quarter" idx="12"/>
          </p:nvPr>
        </p:nvSpPr>
        <p:spPr/>
        <p:txBody>
          <a:bodyPr/>
          <a:lstStyle>
            <a:lvl1pPr>
              <a:defRPr/>
            </a:lvl1pPr>
          </a:lstStyle>
          <a:p>
            <a:fld id="{37EAC39D-E5F5-4551-A962-6B49E52524C2}" type="slidenum">
              <a:rPr lang="de-DE" altLang="de-DE"/>
              <a:pPr/>
              <a:t>‹Nr.›</a:t>
            </a:fld>
            <a:endParaRPr lang="de-DE" altLang="de-DE"/>
          </a:p>
        </p:txBody>
      </p:sp>
    </p:spTree>
    <p:extLst>
      <p:ext uri="{BB962C8B-B14F-4D97-AF65-F5344CB8AC3E}">
        <p14:creationId xmlns:p14="http://schemas.microsoft.com/office/powerpoint/2010/main" val="78027944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6"/>
            <a:ext cx="10363200" cy="1470025"/>
          </a:xfrm>
        </p:spPr>
        <p:txBody>
          <a:bodyPr/>
          <a:lstStyle/>
          <a:p>
            <a:r>
              <a:rPr lang="de-DE"/>
              <a:t>Titelmasterformat durch Klicken bearbeiten</a:t>
            </a:r>
          </a:p>
        </p:txBody>
      </p:sp>
      <p:sp>
        <p:nvSpPr>
          <p:cNvPr id="3" name="Untertitel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Datumsplatzhalter 3">
            <a:extLst>
              <a:ext uri="{FF2B5EF4-FFF2-40B4-BE49-F238E27FC236}">
                <a16:creationId xmlns:a16="http://schemas.microsoft.com/office/drawing/2014/main" xmlns="" id="{037CA74B-1A7B-40D6-A0BF-E0458621AEAD}"/>
              </a:ext>
            </a:extLst>
          </p:cNvPr>
          <p:cNvSpPr>
            <a:spLocks noGrp="1"/>
          </p:cNvSpPr>
          <p:nvPr>
            <p:ph type="dt" sz="half" idx="10"/>
          </p:nvPr>
        </p:nvSpPr>
        <p:spPr/>
        <p:txBody>
          <a:bodyPr/>
          <a:lstStyle>
            <a:lvl1pPr>
              <a:defRPr>
                <a:cs typeface="Times New Roman" pitchFamily="18" charset="0"/>
              </a:defRPr>
            </a:lvl1pPr>
          </a:lstStyle>
          <a:p>
            <a:pPr>
              <a:defRPr/>
            </a:pPr>
            <a:fld id="{E582FC28-8512-44B2-BCB1-27EAD079E1E8}" type="datetime1">
              <a:rPr lang="de-DE" altLang="de-DE" smtClean="0"/>
              <a:t>14.11.18</a:t>
            </a:fld>
            <a:endParaRPr lang="de-DE" altLang="de-DE"/>
          </a:p>
        </p:txBody>
      </p:sp>
      <p:sp>
        <p:nvSpPr>
          <p:cNvPr id="5" name="Fußzeilenplatzhalter 4">
            <a:extLst>
              <a:ext uri="{FF2B5EF4-FFF2-40B4-BE49-F238E27FC236}">
                <a16:creationId xmlns:a16="http://schemas.microsoft.com/office/drawing/2014/main" xmlns="" id="{9721DB6E-4EEC-4E65-89B9-4B3C51B106C9}"/>
              </a:ext>
            </a:extLst>
          </p:cNvPr>
          <p:cNvSpPr>
            <a:spLocks noGrp="1"/>
          </p:cNvSpPr>
          <p:nvPr>
            <p:ph type="ftr" sz="quarter" idx="11"/>
          </p:nvPr>
        </p:nvSpPr>
        <p:spPr/>
        <p:txBody>
          <a:bodyPr/>
          <a:lstStyle>
            <a:lvl1pPr>
              <a:defRPr>
                <a:cs typeface="Times New Roman" pitchFamily="18" charset="0"/>
              </a:defRPr>
            </a:lvl1pPr>
          </a:lstStyle>
          <a:p>
            <a:pPr>
              <a:defRPr/>
            </a:pPr>
            <a:endParaRPr lang="de-DE" altLang="de-DE"/>
          </a:p>
        </p:txBody>
      </p:sp>
      <p:sp>
        <p:nvSpPr>
          <p:cNvPr id="6" name="Foliennummernplatzhalter 5">
            <a:extLst>
              <a:ext uri="{FF2B5EF4-FFF2-40B4-BE49-F238E27FC236}">
                <a16:creationId xmlns:a16="http://schemas.microsoft.com/office/drawing/2014/main" xmlns="" id="{4EE3DE3D-DB89-4AD4-97C9-26D87E20A730}"/>
              </a:ext>
            </a:extLst>
          </p:cNvPr>
          <p:cNvSpPr>
            <a:spLocks noGrp="1"/>
          </p:cNvSpPr>
          <p:nvPr>
            <p:ph type="sldNum" sz="quarter" idx="12"/>
          </p:nvPr>
        </p:nvSpPr>
        <p:spPr/>
        <p:txBody>
          <a:bodyPr/>
          <a:lstStyle>
            <a:lvl1pPr>
              <a:defRPr/>
            </a:lvl1pPr>
          </a:lstStyle>
          <a:p>
            <a:fld id="{60373135-390F-449B-9A24-FC5BC22B4033}" type="slidenum">
              <a:rPr lang="de-DE" altLang="de-DE"/>
              <a:pPr/>
              <a:t>‹Nr.›</a:t>
            </a:fld>
            <a:endParaRPr lang="de-DE" altLang="de-DE"/>
          </a:p>
        </p:txBody>
      </p:sp>
    </p:spTree>
    <p:extLst>
      <p:ext uri="{BB962C8B-B14F-4D97-AF65-F5344CB8AC3E}">
        <p14:creationId xmlns:p14="http://schemas.microsoft.com/office/powerpoint/2010/main" val="299227868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xmlns="" id="{5A2D8C30-5383-4921-8E25-CDDD0FFD4A0C}"/>
              </a:ext>
            </a:extLst>
          </p:cNvPr>
          <p:cNvSpPr>
            <a:spLocks noGrp="1"/>
          </p:cNvSpPr>
          <p:nvPr>
            <p:ph type="dt" sz="half" idx="10"/>
          </p:nvPr>
        </p:nvSpPr>
        <p:spPr/>
        <p:txBody>
          <a:bodyPr/>
          <a:lstStyle>
            <a:lvl1pPr>
              <a:defRPr>
                <a:cs typeface="Times New Roman" pitchFamily="18" charset="0"/>
              </a:defRPr>
            </a:lvl1pPr>
          </a:lstStyle>
          <a:p>
            <a:pPr>
              <a:defRPr/>
            </a:pPr>
            <a:fld id="{26C18B4E-6A8E-4899-A2B2-2BFC71A9DEC5}" type="datetime1">
              <a:rPr lang="de-DE" altLang="de-DE" smtClean="0"/>
              <a:t>14.11.18</a:t>
            </a:fld>
            <a:endParaRPr lang="de-DE" altLang="de-DE"/>
          </a:p>
        </p:txBody>
      </p:sp>
      <p:sp>
        <p:nvSpPr>
          <p:cNvPr id="5" name="Fußzeilenplatzhalter 4">
            <a:extLst>
              <a:ext uri="{FF2B5EF4-FFF2-40B4-BE49-F238E27FC236}">
                <a16:creationId xmlns:a16="http://schemas.microsoft.com/office/drawing/2014/main" xmlns="" id="{F0BF6340-9E0A-4357-B077-BD9101F4BDAF}"/>
              </a:ext>
            </a:extLst>
          </p:cNvPr>
          <p:cNvSpPr>
            <a:spLocks noGrp="1"/>
          </p:cNvSpPr>
          <p:nvPr>
            <p:ph type="ftr" sz="quarter" idx="11"/>
          </p:nvPr>
        </p:nvSpPr>
        <p:spPr/>
        <p:txBody>
          <a:bodyPr/>
          <a:lstStyle>
            <a:lvl1pPr>
              <a:defRPr>
                <a:cs typeface="Times New Roman" pitchFamily="18" charset="0"/>
              </a:defRPr>
            </a:lvl1pPr>
          </a:lstStyle>
          <a:p>
            <a:pPr>
              <a:defRPr/>
            </a:pPr>
            <a:endParaRPr lang="de-DE" altLang="de-DE"/>
          </a:p>
        </p:txBody>
      </p:sp>
      <p:sp>
        <p:nvSpPr>
          <p:cNvPr id="6" name="Foliennummernplatzhalter 5">
            <a:extLst>
              <a:ext uri="{FF2B5EF4-FFF2-40B4-BE49-F238E27FC236}">
                <a16:creationId xmlns:a16="http://schemas.microsoft.com/office/drawing/2014/main" xmlns="" id="{1453FA0E-746E-48DE-9195-D04F5D99F7B1}"/>
              </a:ext>
            </a:extLst>
          </p:cNvPr>
          <p:cNvSpPr>
            <a:spLocks noGrp="1"/>
          </p:cNvSpPr>
          <p:nvPr>
            <p:ph type="sldNum" sz="quarter" idx="12"/>
          </p:nvPr>
        </p:nvSpPr>
        <p:spPr/>
        <p:txBody>
          <a:bodyPr/>
          <a:lstStyle>
            <a:lvl1pPr>
              <a:defRPr/>
            </a:lvl1pPr>
          </a:lstStyle>
          <a:p>
            <a:fld id="{511EA607-496B-46DF-A1D8-43DCD51C873D}" type="slidenum">
              <a:rPr lang="de-DE" altLang="de-DE"/>
              <a:pPr/>
              <a:t>‹Nr.›</a:t>
            </a:fld>
            <a:endParaRPr lang="de-DE" altLang="de-DE"/>
          </a:p>
        </p:txBody>
      </p:sp>
    </p:spTree>
    <p:extLst>
      <p:ext uri="{BB962C8B-B14F-4D97-AF65-F5344CB8AC3E}">
        <p14:creationId xmlns:p14="http://schemas.microsoft.com/office/powerpoint/2010/main" val="422246132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4" name="Datumsplatzhalter 3">
            <a:extLst>
              <a:ext uri="{FF2B5EF4-FFF2-40B4-BE49-F238E27FC236}">
                <a16:creationId xmlns:a16="http://schemas.microsoft.com/office/drawing/2014/main" xmlns="" id="{77A6665B-C275-40A7-AEF2-E0AF857810B5}"/>
              </a:ext>
            </a:extLst>
          </p:cNvPr>
          <p:cNvSpPr>
            <a:spLocks noGrp="1"/>
          </p:cNvSpPr>
          <p:nvPr>
            <p:ph type="dt" sz="half" idx="10"/>
          </p:nvPr>
        </p:nvSpPr>
        <p:spPr/>
        <p:txBody>
          <a:bodyPr/>
          <a:lstStyle>
            <a:lvl1pPr>
              <a:defRPr>
                <a:cs typeface="Times New Roman" pitchFamily="18" charset="0"/>
              </a:defRPr>
            </a:lvl1pPr>
          </a:lstStyle>
          <a:p>
            <a:pPr>
              <a:defRPr/>
            </a:pPr>
            <a:fld id="{427342EA-44FE-465F-B0CF-76E0A5ABD06C}" type="datetime1">
              <a:rPr lang="de-DE" altLang="de-DE" smtClean="0"/>
              <a:t>14.11.18</a:t>
            </a:fld>
            <a:endParaRPr lang="de-DE" altLang="de-DE"/>
          </a:p>
        </p:txBody>
      </p:sp>
      <p:sp>
        <p:nvSpPr>
          <p:cNvPr id="5" name="Fußzeilenplatzhalter 4">
            <a:extLst>
              <a:ext uri="{FF2B5EF4-FFF2-40B4-BE49-F238E27FC236}">
                <a16:creationId xmlns:a16="http://schemas.microsoft.com/office/drawing/2014/main" xmlns="" id="{479CC0C0-38F5-4200-BA92-CF7474172C36}"/>
              </a:ext>
            </a:extLst>
          </p:cNvPr>
          <p:cNvSpPr>
            <a:spLocks noGrp="1"/>
          </p:cNvSpPr>
          <p:nvPr>
            <p:ph type="ftr" sz="quarter" idx="11"/>
          </p:nvPr>
        </p:nvSpPr>
        <p:spPr/>
        <p:txBody>
          <a:bodyPr/>
          <a:lstStyle>
            <a:lvl1pPr>
              <a:defRPr>
                <a:cs typeface="Times New Roman" pitchFamily="18" charset="0"/>
              </a:defRPr>
            </a:lvl1pPr>
          </a:lstStyle>
          <a:p>
            <a:pPr>
              <a:defRPr/>
            </a:pPr>
            <a:endParaRPr lang="de-DE" altLang="de-DE"/>
          </a:p>
        </p:txBody>
      </p:sp>
      <p:sp>
        <p:nvSpPr>
          <p:cNvPr id="6" name="Foliennummernplatzhalter 5">
            <a:extLst>
              <a:ext uri="{FF2B5EF4-FFF2-40B4-BE49-F238E27FC236}">
                <a16:creationId xmlns:a16="http://schemas.microsoft.com/office/drawing/2014/main" xmlns="" id="{A415D5B8-2C8C-4C73-A31F-28CDB5E909EF}"/>
              </a:ext>
            </a:extLst>
          </p:cNvPr>
          <p:cNvSpPr>
            <a:spLocks noGrp="1"/>
          </p:cNvSpPr>
          <p:nvPr>
            <p:ph type="sldNum" sz="quarter" idx="12"/>
          </p:nvPr>
        </p:nvSpPr>
        <p:spPr/>
        <p:txBody>
          <a:bodyPr/>
          <a:lstStyle>
            <a:lvl1pPr>
              <a:defRPr/>
            </a:lvl1pPr>
          </a:lstStyle>
          <a:p>
            <a:fld id="{FCE076D5-E23B-4917-88C4-704093C33E3E}" type="slidenum">
              <a:rPr lang="de-DE" altLang="de-DE"/>
              <a:pPr/>
              <a:t>‹Nr.›</a:t>
            </a:fld>
            <a:endParaRPr lang="de-DE" altLang="de-DE"/>
          </a:p>
        </p:txBody>
      </p:sp>
    </p:spTree>
    <p:extLst>
      <p:ext uri="{BB962C8B-B14F-4D97-AF65-F5344CB8AC3E}">
        <p14:creationId xmlns:p14="http://schemas.microsoft.com/office/powerpoint/2010/main" val="104102930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xmlns="" id="{8D21487C-C89D-4998-B8F1-AB8C4E49E3DA}"/>
              </a:ext>
            </a:extLst>
          </p:cNvPr>
          <p:cNvSpPr>
            <a:spLocks noGrp="1"/>
          </p:cNvSpPr>
          <p:nvPr>
            <p:ph type="dt" sz="half" idx="10"/>
          </p:nvPr>
        </p:nvSpPr>
        <p:spPr/>
        <p:txBody>
          <a:bodyPr/>
          <a:lstStyle>
            <a:lvl1pPr>
              <a:defRPr>
                <a:cs typeface="Times New Roman" pitchFamily="18" charset="0"/>
              </a:defRPr>
            </a:lvl1pPr>
          </a:lstStyle>
          <a:p>
            <a:pPr>
              <a:defRPr/>
            </a:pPr>
            <a:fld id="{F8B8DE2B-3595-401F-B5AA-331E2E7C29B4}" type="datetime1">
              <a:rPr lang="de-DE" altLang="de-DE" smtClean="0"/>
              <a:t>14.11.18</a:t>
            </a:fld>
            <a:endParaRPr lang="de-DE" altLang="de-DE"/>
          </a:p>
        </p:txBody>
      </p:sp>
      <p:sp>
        <p:nvSpPr>
          <p:cNvPr id="6" name="Fußzeilenplatzhalter 5">
            <a:extLst>
              <a:ext uri="{FF2B5EF4-FFF2-40B4-BE49-F238E27FC236}">
                <a16:creationId xmlns:a16="http://schemas.microsoft.com/office/drawing/2014/main" xmlns="" id="{38E320A8-AA98-4171-9F0E-33EDFC294327}"/>
              </a:ext>
            </a:extLst>
          </p:cNvPr>
          <p:cNvSpPr>
            <a:spLocks noGrp="1"/>
          </p:cNvSpPr>
          <p:nvPr>
            <p:ph type="ftr" sz="quarter" idx="11"/>
          </p:nvPr>
        </p:nvSpPr>
        <p:spPr/>
        <p:txBody>
          <a:bodyPr/>
          <a:lstStyle>
            <a:lvl1pPr>
              <a:defRPr>
                <a:cs typeface="Times New Roman" pitchFamily="18" charset="0"/>
              </a:defRPr>
            </a:lvl1pPr>
          </a:lstStyle>
          <a:p>
            <a:pPr>
              <a:defRPr/>
            </a:pPr>
            <a:endParaRPr lang="de-DE" altLang="de-DE"/>
          </a:p>
        </p:txBody>
      </p:sp>
      <p:sp>
        <p:nvSpPr>
          <p:cNvPr id="7" name="Foliennummernplatzhalter 6">
            <a:extLst>
              <a:ext uri="{FF2B5EF4-FFF2-40B4-BE49-F238E27FC236}">
                <a16:creationId xmlns:a16="http://schemas.microsoft.com/office/drawing/2014/main" xmlns="" id="{A67C10EC-60F4-413E-A6FC-1BACBA5AE45B}"/>
              </a:ext>
            </a:extLst>
          </p:cNvPr>
          <p:cNvSpPr>
            <a:spLocks noGrp="1"/>
          </p:cNvSpPr>
          <p:nvPr>
            <p:ph type="sldNum" sz="quarter" idx="12"/>
          </p:nvPr>
        </p:nvSpPr>
        <p:spPr/>
        <p:txBody>
          <a:bodyPr/>
          <a:lstStyle>
            <a:lvl1pPr>
              <a:defRPr/>
            </a:lvl1pPr>
          </a:lstStyle>
          <a:p>
            <a:fld id="{DDEA364E-9E71-4B82-9B8B-26A02B57A3E8}" type="slidenum">
              <a:rPr lang="de-DE" altLang="de-DE"/>
              <a:pPr/>
              <a:t>‹Nr.›</a:t>
            </a:fld>
            <a:endParaRPr lang="de-DE" altLang="de-DE"/>
          </a:p>
        </p:txBody>
      </p:sp>
    </p:spTree>
    <p:extLst>
      <p:ext uri="{BB962C8B-B14F-4D97-AF65-F5344CB8AC3E}">
        <p14:creationId xmlns:p14="http://schemas.microsoft.com/office/powerpoint/2010/main" val="3235243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091C9C58-9DB6-4CFB-9279-AD7DCD88DE59}"/>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xmlns="" id="{62646C6A-2355-462E-8548-CFCE25B96476}"/>
              </a:ext>
            </a:extLst>
          </p:cNvPr>
          <p:cNvSpPr>
            <a:spLocks noGrp="1"/>
          </p:cNvSpPr>
          <p:nvPr>
            <p:ph type="dt" sz="half" idx="10"/>
          </p:nvPr>
        </p:nvSpPr>
        <p:spPr/>
        <p:txBody>
          <a:bodyPr/>
          <a:lstStyle/>
          <a:p>
            <a:fld id="{41CB6F38-1A05-4886-925C-39CE405827E3}" type="datetimeFigureOut">
              <a:rPr lang="de-DE" smtClean="0"/>
              <a:t>14.11.18</a:t>
            </a:fld>
            <a:endParaRPr lang="de-DE"/>
          </a:p>
        </p:txBody>
      </p:sp>
      <p:sp>
        <p:nvSpPr>
          <p:cNvPr id="4" name="Fußzeilenplatzhalter 3">
            <a:extLst>
              <a:ext uri="{FF2B5EF4-FFF2-40B4-BE49-F238E27FC236}">
                <a16:creationId xmlns:a16="http://schemas.microsoft.com/office/drawing/2014/main" xmlns="" id="{68F0D132-42BA-4FAF-A270-99F341AA99B0}"/>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xmlns="" id="{D2476E51-91FA-4237-A4BB-EEE517A1C9C9}"/>
              </a:ext>
            </a:extLst>
          </p:cNvPr>
          <p:cNvSpPr>
            <a:spLocks noGrp="1"/>
          </p:cNvSpPr>
          <p:nvPr>
            <p:ph type="sldNum" sz="quarter" idx="12"/>
          </p:nvPr>
        </p:nvSpPr>
        <p:spPr/>
        <p:txBody>
          <a:bodyPr/>
          <a:lstStyle/>
          <a:p>
            <a:fld id="{C7C85C90-4C4D-411B-A23B-4CDEA3DF1D20}" type="slidenum">
              <a:rPr lang="de-DE" smtClean="0"/>
              <a:t>‹Nr.›</a:t>
            </a:fld>
            <a:endParaRPr lang="de-DE"/>
          </a:p>
        </p:txBody>
      </p:sp>
    </p:spTree>
    <p:extLst>
      <p:ext uri="{BB962C8B-B14F-4D97-AF65-F5344CB8AC3E}">
        <p14:creationId xmlns:p14="http://schemas.microsoft.com/office/powerpoint/2010/main" val="114145063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09600" y="274638"/>
            <a:ext cx="109728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xmlns="" id="{8E6F75A4-4822-4AAF-A7D5-0BCF099CEEF4}"/>
              </a:ext>
            </a:extLst>
          </p:cNvPr>
          <p:cNvSpPr>
            <a:spLocks noGrp="1"/>
          </p:cNvSpPr>
          <p:nvPr>
            <p:ph type="dt" sz="half" idx="10"/>
          </p:nvPr>
        </p:nvSpPr>
        <p:spPr/>
        <p:txBody>
          <a:bodyPr/>
          <a:lstStyle>
            <a:lvl1pPr>
              <a:defRPr>
                <a:cs typeface="Times New Roman" pitchFamily="18" charset="0"/>
              </a:defRPr>
            </a:lvl1pPr>
          </a:lstStyle>
          <a:p>
            <a:pPr>
              <a:defRPr/>
            </a:pPr>
            <a:fld id="{CEBDBE5A-872A-4842-B482-6425F8DE819A}" type="datetime1">
              <a:rPr lang="de-DE" altLang="de-DE" smtClean="0"/>
              <a:t>14.11.18</a:t>
            </a:fld>
            <a:endParaRPr lang="de-DE" altLang="de-DE"/>
          </a:p>
        </p:txBody>
      </p:sp>
      <p:sp>
        <p:nvSpPr>
          <p:cNvPr id="8" name="Fußzeilenplatzhalter 7">
            <a:extLst>
              <a:ext uri="{FF2B5EF4-FFF2-40B4-BE49-F238E27FC236}">
                <a16:creationId xmlns:a16="http://schemas.microsoft.com/office/drawing/2014/main" xmlns="" id="{B0B23263-E343-456A-9905-A05D4F320EF2}"/>
              </a:ext>
            </a:extLst>
          </p:cNvPr>
          <p:cNvSpPr>
            <a:spLocks noGrp="1"/>
          </p:cNvSpPr>
          <p:nvPr>
            <p:ph type="ftr" sz="quarter" idx="11"/>
          </p:nvPr>
        </p:nvSpPr>
        <p:spPr/>
        <p:txBody>
          <a:bodyPr/>
          <a:lstStyle>
            <a:lvl1pPr>
              <a:defRPr>
                <a:cs typeface="Times New Roman" pitchFamily="18" charset="0"/>
              </a:defRPr>
            </a:lvl1pPr>
          </a:lstStyle>
          <a:p>
            <a:pPr>
              <a:defRPr/>
            </a:pPr>
            <a:endParaRPr lang="de-DE" altLang="de-DE"/>
          </a:p>
        </p:txBody>
      </p:sp>
      <p:sp>
        <p:nvSpPr>
          <p:cNvPr id="9" name="Foliennummernplatzhalter 8">
            <a:extLst>
              <a:ext uri="{FF2B5EF4-FFF2-40B4-BE49-F238E27FC236}">
                <a16:creationId xmlns:a16="http://schemas.microsoft.com/office/drawing/2014/main" xmlns="" id="{4B209F55-BFB2-4D87-9089-E8A499F6370E}"/>
              </a:ext>
            </a:extLst>
          </p:cNvPr>
          <p:cNvSpPr>
            <a:spLocks noGrp="1"/>
          </p:cNvSpPr>
          <p:nvPr>
            <p:ph type="sldNum" sz="quarter" idx="12"/>
          </p:nvPr>
        </p:nvSpPr>
        <p:spPr/>
        <p:txBody>
          <a:bodyPr/>
          <a:lstStyle>
            <a:lvl1pPr>
              <a:defRPr/>
            </a:lvl1pPr>
          </a:lstStyle>
          <a:p>
            <a:fld id="{39E2FF67-C6CC-4262-9F1A-5B9FE080925E}" type="slidenum">
              <a:rPr lang="de-DE" altLang="de-DE"/>
              <a:pPr/>
              <a:t>‹Nr.›</a:t>
            </a:fld>
            <a:endParaRPr lang="de-DE" altLang="de-DE"/>
          </a:p>
        </p:txBody>
      </p:sp>
    </p:spTree>
    <p:extLst>
      <p:ext uri="{BB962C8B-B14F-4D97-AF65-F5344CB8AC3E}">
        <p14:creationId xmlns:p14="http://schemas.microsoft.com/office/powerpoint/2010/main" val="115037875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a:extLst>
              <a:ext uri="{FF2B5EF4-FFF2-40B4-BE49-F238E27FC236}">
                <a16:creationId xmlns:a16="http://schemas.microsoft.com/office/drawing/2014/main" xmlns="" id="{D38BA001-E0A5-4CDA-927F-FABE99BF4DD2}"/>
              </a:ext>
            </a:extLst>
          </p:cNvPr>
          <p:cNvSpPr>
            <a:spLocks noGrp="1"/>
          </p:cNvSpPr>
          <p:nvPr>
            <p:ph type="dt" sz="half" idx="10"/>
          </p:nvPr>
        </p:nvSpPr>
        <p:spPr/>
        <p:txBody>
          <a:bodyPr/>
          <a:lstStyle>
            <a:lvl1pPr>
              <a:defRPr>
                <a:cs typeface="Times New Roman" pitchFamily="18" charset="0"/>
              </a:defRPr>
            </a:lvl1pPr>
          </a:lstStyle>
          <a:p>
            <a:pPr>
              <a:defRPr/>
            </a:pPr>
            <a:fld id="{B028BE03-5416-419C-8099-7F6CDC8A7FDD}" type="datetime1">
              <a:rPr lang="de-DE" altLang="de-DE" smtClean="0"/>
              <a:t>14.11.18</a:t>
            </a:fld>
            <a:endParaRPr lang="de-DE" altLang="de-DE"/>
          </a:p>
        </p:txBody>
      </p:sp>
      <p:sp>
        <p:nvSpPr>
          <p:cNvPr id="4" name="Fußzeilenplatzhalter 3">
            <a:extLst>
              <a:ext uri="{FF2B5EF4-FFF2-40B4-BE49-F238E27FC236}">
                <a16:creationId xmlns:a16="http://schemas.microsoft.com/office/drawing/2014/main" xmlns="" id="{458D1451-C6DD-4B35-A0BA-9F5D3769CC5B}"/>
              </a:ext>
            </a:extLst>
          </p:cNvPr>
          <p:cNvSpPr>
            <a:spLocks noGrp="1"/>
          </p:cNvSpPr>
          <p:nvPr>
            <p:ph type="ftr" sz="quarter" idx="11"/>
          </p:nvPr>
        </p:nvSpPr>
        <p:spPr/>
        <p:txBody>
          <a:bodyPr/>
          <a:lstStyle>
            <a:lvl1pPr>
              <a:defRPr>
                <a:cs typeface="Times New Roman" pitchFamily="18" charset="0"/>
              </a:defRPr>
            </a:lvl1pPr>
          </a:lstStyle>
          <a:p>
            <a:pPr>
              <a:defRPr/>
            </a:pPr>
            <a:endParaRPr lang="de-DE" altLang="de-DE"/>
          </a:p>
        </p:txBody>
      </p:sp>
      <p:sp>
        <p:nvSpPr>
          <p:cNvPr id="5" name="Foliennummernplatzhalter 4">
            <a:extLst>
              <a:ext uri="{FF2B5EF4-FFF2-40B4-BE49-F238E27FC236}">
                <a16:creationId xmlns:a16="http://schemas.microsoft.com/office/drawing/2014/main" xmlns="" id="{50CD3DA4-3D8A-41C7-8A8B-974254B8D0D4}"/>
              </a:ext>
            </a:extLst>
          </p:cNvPr>
          <p:cNvSpPr>
            <a:spLocks noGrp="1"/>
          </p:cNvSpPr>
          <p:nvPr>
            <p:ph type="sldNum" sz="quarter" idx="12"/>
          </p:nvPr>
        </p:nvSpPr>
        <p:spPr/>
        <p:txBody>
          <a:bodyPr/>
          <a:lstStyle>
            <a:lvl1pPr>
              <a:defRPr/>
            </a:lvl1pPr>
          </a:lstStyle>
          <a:p>
            <a:fld id="{47C39633-04F6-4F24-9C33-AFA72E90DC7C}" type="slidenum">
              <a:rPr lang="de-DE" altLang="de-DE"/>
              <a:pPr/>
              <a:t>‹Nr.›</a:t>
            </a:fld>
            <a:endParaRPr lang="de-DE" altLang="de-DE"/>
          </a:p>
        </p:txBody>
      </p:sp>
    </p:spTree>
    <p:extLst>
      <p:ext uri="{BB962C8B-B14F-4D97-AF65-F5344CB8AC3E}">
        <p14:creationId xmlns:p14="http://schemas.microsoft.com/office/powerpoint/2010/main" val="218148869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xmlns="" id="{00E8CC33-C9E9-4623-9AD5-44C5FDB34ACA}"/>
              </a:ext>
            </a:extLst>
          </p:cNvPr>
          <p:cNvSpPr>
            <a:spLocks noGrp="1"/>
          </p:cNvSpPr>
          <p:nvPr>
            <p:ph type="dt" sz="half" idx="10"/>
          </p:nvPr>
        </p:nvSpPr>
        <p:spPr/>
        <p:txBody>
          <a:bodyPr/>
          <a:lstStyle>
            <a:lvl1pPr>
              <a:defRPr>
                <a:cs typeface="Times New Roman" pitchFamily="18" charset="0"/>
              </a:defRPr>
            </a:lvl1pPr>
          </a:lstStyle>
          <a:p>
            <a:pPr>
              <a:defRPr/>
            </a:pPr>
            <a:fld id="{7D3A6FC3-A3E4-4ED4-B193-A5B49A10DFC3}" type="datetime1">
              <a:rPr lang="de-DE" altLang="de-DE" smtClean="0"/>
              <a:t>14.11.18</a:t>
            </a:fld>
            <a:endParaRPr lang="de-DE" altLang="de-DE"/>
          </a:p>
        </p:txBody>
      </p:sp>
      <p:sp>
        <p:nvSpPr>
          <p:cNvPr id="3" name="Fußzeilenplatzhalter 2">
            <a:extLst>
              <a:ext uri="{FF2B5EF4-FFF2-40B4-BE49-F238E27FC236}">
                <a16:creationId xmlns:a16="http://schemas.microsoft.com/office/drawing/2014/main" xmlns="" id="{9C17C25F-D2BC-4A23-B697-B26CC3B10AB9}"/>
              </a:ext>
            </a:extLst>
          </p:cNvPr>
          <p:cNvSpPr>
            <a:spLocks noGrp="1"/>
          </p:cNvSpPr>
          <p:nvPr>
            <p:ph type="ftr" sz="quarter" idx="11"/>
          </p:nvPr>
        </p:nvSpPr>
        <p:spPr/>
        <p:txBody>
          <a:bodyPr/>
          <a:lstStyle>
            <a:lvl1pPr>
              <a:defRPr>
                <a:cs typeface="Times New Roman" pitchFamily="18" charset="0"/>
              </a:defRPr>
            </a:lvl1pPr>
          </a:lstStyle>
          <a:p>
            <a:pPr>
              <a:defRPr/>
            </a:pPr>
            <a:endParaRPr lang="de-DE" altLang="de-DE"/>
          </a:p>
        </p:txBody>
      </p:sp>
      <p:sp>
        <p:nvSpPr>
          <p:cNvPr id="4" name="Foliennummernplatzhalter 3">
            <a:extLst>
              <a:ext uri="{FF2B5EF4-FFF2-40B4-BE49-F238E27FC236}">
                <a16:creationId xmlns:a16="http://schemas.microsoft.com/office/drawing/2014/main" xmlns="" id="{D66D62B0-DA84-41F0-B315-52F4FC37CDD1}"/>
              </a:ext>
            </a:extLst>
          </p:cNvPr>
          <p:cNvSpPr>
            <a:spLocks noGrp="1"/>
          </p:cNvSpPr>
          <p:nvPr>
            <p:ph type="sldNum" sz="quarter" idx="12"/>
          </p:nvPr>
        </p:nvSpPr>
        <p:spPr/>
        <p:txBody>
          <a:bodyPr/>
          <a:lstStyle>
            <a:lvl1pPr>
              <a:defRPr/>
            </a:lvl1pPr>
          </a:lstStyle>
          <a:p>
            <a:fld id="{43317E7C-0B7C-437E-8F10-420ECC3D64D6}" type="slidenum">
              <a:rPr lang="de-DE" altLang="de-DE"/>
              <a:pPr/>
              <a:t>‹Nr.›</a:t>
            </a:fld>
            <a:endParaRPr lang="de-DE" altLang="de-DE"/>
          </a:p>
        </p:txBody>
      </p:sp>
    </p:spTree>
    <p:extLst>
      <p:ext uri="{BB962C8B-B14F-4D97-AF65-F5344CB8AC3E}">
        <p14:creationId xmlns:p14="http://schemas.microsoft.com/office/powerpoint/2010/main" val="134423493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a:extLst>
              <a:ext uri="{FF2B5EF4-FFF2-40B4-BE49-F238E27FC236}">
                <a16:creationId xmlns:a16="http://schemas.microsoft.com/office/drawing/2014/main" xmlns="" id="{2954B815-8F1F-498F-9C5B-2CDCCDF77839}"/>
              </a:ext>
            </a:extLst>
          </p:cNvPr>
          <p:cNvSpPr>
            <a:spLocks noGrp="1"/>
          </p:cNvSpPr>
          <p:nvPr>
            <p:ph type="dt" sz="half" idx="10"/>
          </p:nvPr>
        </p:nvSpPr>
        <p:spPr/>
        <p:txBody>
          <a:bodyPr/>
          <a:lstStyle>
            <a:lvl1pPr>
              <a:defRPr>
                <a:cs typeface="Times New Roman" pitchFamily="18" charset="0"/>
              </a:defRPr>
            </a:lvl1pPr>
          </a:lstStyle>
          <a:p>
            <a:pPr>
              <a:defRPr/>
            </a:pPr>
            <a:fld id="{3EAADB5B-5211-4272-8CCD-5A62DB2C795D}" type="datetime1">
              <a:rPr lang="de-DE" altLang="de-DE" smtClean="0"/>
              <a:t>14.11.18</a:t>
            </a:fld>
            <a:endParaRPr lang="de-DE" altLang="de-DE"/>
          </a:p>
        </p:txBody>
      </p:sp>
      <p:sp>
        <p:nvSpPr>
          <p:cNvPr id="6" name="Fußzeilenplatzhalter 5">
            <a:extLst>
              <a:ext uri="{FF2B5EF4-FFF2-40B4-BE49-F238E27FC236}">
                <a16:creationId xmlns:a16="http://schemas.microsoft.com/office/drawing/2014/main" xmlns="" id="{28938B3C-13C9-4833-8F4E-CB8F1530834B}"/>
              </a:ext>
            </a:extLst>
          </p:cNvPr>
          <p:cNvSpPr>
            <a:spLocks noGrp="1"/>
          </p:cNvSpPr>
          <p:nvPr>
            <p:ph type="ftr" sz="quarter" idx="11"/>
          </p:nvPr>
        </p:nvSpPr>
        <p:spPr/>
        <p:txBody>
          <a:bodyPr/>
          <a:lstStyle>
            <a:lvl1pPr>
              <a:defRPr>
                <a:cs typeface="Times New Roman" pitchFamily="18" charset="0"/>
              </a:defRPr>
            </a:lvl1pPr>
          </a:lstStyle>
          <a:p>
            <a:pPr>
              <a:defRPr/>
            </a:pPr>
            <a:endParaRPr lang="de-DE" altLang="de-DE"/>
          </a:p>
        </p:txBody>
      </p:sp>
      <p:sp>
        <p:nvSpPr>
          <p:cNvPr id="7" name="Foliennummernplatzhalter 6">
            <a:extLst>
              <a:ext uri="{FF2B5EF4-FFF2-40B4-BE49-F238E27FC236}">
                <a16:creationId xmlns:a16="http://schemas.microsoft.com/office/drawing/2014/main" xmlns="" id="{FD604D95-408F-4EEF-A995-F3B6042129BD}"/>
              </a:ext>
            </a:extLst>
          </p:cNvPr>
          <p:cNvSpPr>
            <a:spLocks noGrp="1"/>
          </p:cNvSpPr>
          <p:nvPr>
            <p:ph type="sldNum" sz="quarter" idx="12"/>
          </p:nvPr>
        </p:nvSpPr>
        <p:spPr/>
        <p:txBody>
          <a:bodyPr/>
          <a:lstStyle>
            <a:lvl1pPr>
              <a:defRPr/>
            </a:lvl1pPr>
          </a:lstStyle>
          <a:p>
            <a:fld id="{7D4F700A-696C-4204-9423-4D43BF908982}" type="slidenum">
              <a:rPr lang="de-DE" altLang="de-DE"/>
              <a:pPr/>
              <a:t>‹Nr.›</a:t>
            </a:fld>
            <a:endParaRPr lang="de-DE" altLang="de-DE"/>
          </a:p>
        </p:txBody>
      </p:sp>
    </p:spTree>
    <p:extLst>
      <p:ext uri="{BB962C8B-B14F-4D97-AF65-F5344CB8AC3E}">
        <p14:creationId xmlns:p14="http://schemas.microsoft.com/office/powerpoint/2010/main" val="112290960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a:extLst>
              <a:ext uri="{FF2B5EF4-FFF2-40B4-BE49-F238E27FC236}">
                <a16:creationId xmlns:a16="http://schemas.microsoft.com/office/drawing/2014/main" xmlns="" id="{AD64AFD5-14B6-40FD-B6F8-78B1E5EDA629}"/>
              </a:ext>
            </a:extLst>
          </p:cNvPr>
          <p:cNvSpPr>
            <a:spLocks noGrp="1"/>
          </p:cNvSpPr>
          <p:nvPr>
            <p:ph type="dt" sz="half" idx="10"/>
          </p:nvPr>
        </p:nvSpPr>
        <p:spPr/>
        <p:txBody>
          <a:bodyPr/>
          <a:lstStyle>
            <a:lvl1pPr>
              <a:defRPr>
                <a:cs typeface="Times New Roman" pitchFamily="18" charset="0"/>
              </a:defRPr>
            </a:lvl1pPr>
          </a:lstStyle>
          <a:p>
            <a:pPr>
              <a:defRPr/>
            </a:pPr>
            <a:fld id="{999AA963-73D3-400B-A48A-4329C23E828B}" type="datetime1">
              <a:rPr lang="de-DE" altLang="de-DE" smtClean="0"/>
              <a:t>14.11.18</a:t>
            </a:fld>
            <a:endParaRPr lang="de-DE" altLang="de-DE"/>
          </a:p>
        </p:txBody>
      </p:sp>
      <p:sp>
        <p:nvSpPr>
          <p:cNvPr id="6" name="Fußzeilenplatzhalter 5">
            <a:extLst>
              <a:ext uri="{FF2B5EF4-FFF2-40B4-BE49-F238E27FC236}">
                <a16:creationId xmlns:a16="http://schemas.microsoft.com/office/drawing/2014/main" xmlns="" id="{7C54F20B-7CB6-4A05-A9C2-12D91C2038C5}"/>
              </a:ext>
            </a:extLst>
          </p:cNvPr>
          <p:cNvSpPr>
            <a:spLocks noGrp="1"/>
          </p:cNvSpPr>
          <p:nvPr>
            <p:ph type="ftr" sz="quarter" idx="11"/>
          </p:nvPr>
        </p:nvSpPr>
        <p:spPr/>
        <p:txBody>
          <a:bodyPr/>
          <a:lstStyle>
            <a:lvl1pPr>
              <a:defRPr>
                <a:cs typeface="Times New Roman" pitchFamily="18" charset="0"/>
              </a:defRPr>
            </a:lvl1pPr>
          </a:lstStyle>
          <a:p>
            <a:pPr>
              <a:defRPr/>
            </a:pPr>
            <a:endParaRPr lang="de-DE" altLang="de-DE"/>
          </a:p>
        </p:txBody>
      </p:sp>
      <p:sp>
        <p:nvSpPr>
          <p:cNvPr id="7" name="Foliennummernplatzhalter 6">
            <a:extLst>
              <a:ext uri="{FF2B5EF4-FFF2-40B4-BE49-F238E27FC236}">
                <a16:creationId xmlns:a16="http://schemas.microsoft.com/office/drawing/2014/main" xmlns="" id="{3D170D67-97CE-4F7E-9A25-E4F7EB33228C}"/>
              </a:ext>
            </a:extLst>
          </p:cNvPr>
          <p:cNvSpPr>
            <a:spLocks noGrp="1"/>
          </p:cNvSpPr>
          <p:nvPr>
            <p:ph type="sldNum" sz="quarter" idx="12"/>
          </p:nvPr>
        </p:nvSpPr>
        <p:spPr/>
        <p:txBody>
          <a:bodyPr/>
          <a:lstStyle>
            <a:lvl1pPr>
              <a:defRPr/>
            </a:lvl1pPr>
          </a:lstStyle>
          <a:p>
            <a:fld id="{EE46EACD-1A97-4C28-B670-A18FC065A577}" type="slidenum">
              <a:rPr lang="de-DE" altLang="de-DE"/>
              <a:pPr/>
              <a:t>‹Nr.›</a:t>
            </a:fld>
            <a:endParaRPr lang="de-DE" altLang="de-DE"/>
          </a:p>
        </p:txBody>
      </p:sp>
    </p:spTree>
    <p:extLst>
      <p:ext uri="{BB962C8B-B14F-4D97-AF65-F5344CB8AC3E}">
        <p14:creationId xmlns:p14="http://schemas.microsoft.com/office/powerpoint/2010/main" val="425501786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xmlns="" id="{6E5EA985-9DEB-44B2-A08D-9CEDF2C6F346}"/>
              </a:ext>
            </a:extLst>
          </p:cNvPr>
          <p:cNvSpPr>
            <a:spLocks noGrp="1"/>
          </p:cNvSpPr>
          <p:nvPr>
            <p:ph type="dt" sz="half" idx="10"/>
          </p:nvPr>
        </p:nvSpPr>
        <p:spPr/>
        <p:txBody>
          <a:bodyPr/>
          <a:lstStyle>
            <a:lvl1pPr>
              <a:defRPr>
                <a:cs typeface="Times New Roman" pitchFamily="18" charset="0"/>
              </a:defRPr>
            </a:lvl1pPr>
          </a:lstStyle>
          <a:p>
            <a:pPr>
              <a:defRPr/>
            </a:pPr>
            <a:fld id="{7D6021DC-A076-42AB-9545-2B0D98A07F7D}" type="datetime1">
              <a:rPr lang="de-DE" altLang="de-DE" smtClean="0"/>
              <a:t>14.11.18</a:t>
            </a:fld>
            <a:endParaRPr lang="de-DE" altLang="de-DE"/>
          </a:p>
        </p:txBody>
      </p:sp>
      <p:sp>
        <p:nvSpPr>
          <p:cNvPr id="5" name="Fußzeilenplatzhalter 4">
            <a:extLst>
              <a:ext uri="{FF2B5EF4-FFF2-40B4-BE49-F238E27FC236}">
                <a16:creationId xmlns:a16="http://schemas.microsoft.com/office/drawing/2014/main" xmlns="" id="{DFB1489F-D515-4003-9BD4-3D0015EC78A8}"/>
              </a:ext>
            </a:extLst>
          </p:cNvPr>
          <p:cNvSpPr>
            <a:spLocks noGrp="1"/>
          </p:cNvSpPr>
          <p:nvPr>
            <p:ph type="ftr" sz="quarter" idx="11"/>
          </p:nvPr>
        </p:nvSpPr>
        <p:spPr/>
        <p:txBody>
          <a:bodyPr/>
          <a:lstStyle>
            <a:lvl1pPr>
              <a:defRPr>
                <a:cs typeface="Times New Roman" pitchFamily="18" charset="0"/>
              </a:defRPr>
            </a:lvl1pPr>
          </a:lstStyle>
          <a:p>
            <a:pPr>
              <a:defRPr/>
            </a:pPr>
            <a:endParaRPr lang="de-DE" altLang="de-DE"/>
          </a:p>
        </p:txBody>
      </p:sp>
      <p:sp>
        <p:nvSpPr>
          <p:cNvPr id="6" name="Foliennummernplatzhalter 5">
            <a:extLst>
              <a:ext uri="{FF2B5EF4-FFF2-40B4-BE49-F238E27FC236}">
                <a16:creationId xmlns:a16="http://schemas.microsoft.com/office/drawing/2014/main" xmlns="" id="{9F7C1ED1-5134-45A8-B672-1F2626F852A7}"/>
              </a:ext>
            </a:extLst>
          </p:cNvPr>
          <p:cNvSpPr>
            <a:spLocks noGrp="1"/>
          </p:cNvSpPr>
          <p:nvPr>
            <p:ph type="sldNum" sz="quarter" idx="12"/>
          </p:nvPr>
        </p:nvSpPr>
        <p:spPr/>
        <p:txBody>
          <a:bodyPr/>
          <a:lstStyle>
            <a:lvl1pPr>
              <a:defRPr/>
            </a:lvl1pPr>
          </a:lstStyle>
          <a:p>
            <a:fld id="{F13B9AD1-0968-4311-A9F7-C1971AA6672E}" type="slidenum">
              <a:rPr lang="de-DE" altLang="de-DE"/>
              <a:pPr/>
              <a:t>‹Nr.›</a:t>
            </a:fld>
            <a:endParaRPr lang="de-DE" altLang="de-DE"/>
          </a:p>
        </p:txBody>
      </p:sp>
    </p:spTree>
    <p:extLst>
      <p:ext uri="{BB962C8B-B14F-4D97-AF65-F5344CB8AC3E}">
        <p14:creationId xmlns:p14="http://schemas.microsoft.com/office/powerpoint/2010/main" val="296523449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686800" y="609600"/>
            <a:ext cx="2590800" cy="548640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914400" y="609600"/>
            <a:ext cx="7569200" cy="5486400"/>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xmlns="" id="{735DFCD7-E7A9-4808-9E6D-BC60CA2F8424}"/>
              </a:ext>
            </a:extLst>
          </p:cNvPr>
          <p:cNvSpPr>
            <a:spLocks noGrp="1"/>
          </p:cNvSpPr>
          <p:nvPr>
            <p:ph type="dt" sz="half" idx="10"/>
          </p:nvPr>
        </p:nvSpPr>
        <p:spPr/>
        <p:txBody>
          <a:bodyPr/>
          <a:lstStyle>
            <a:lvl1pPr>
              <a:defRPr>
                <a:cs typeface="Times New Roman" pitchFamily="18" charset="0"/>
              </a:defRPr>
            </a:lvl1pPr>
          </a:lstStyle>
          <a:p>
            <a:pPr>
              <a:defRPr/>
            </a:pPr>
            <a:fld id="{ED383D14-F187-4F8C-AF98-586EF8A24954}" type="datetime1">
              <a:rPr lang="de-DE" altLang="de-DE" smtClean="0"/>
              <a:t>14.11.18</a:t>
            </a:fld>
            <a:endParaRPr lang="de-DE" altLang="de-DE"/>
          </a:p>
        </p:txBody>
      </p:sp>
      <p:sp>
        <p:nvSpPr>
          <p:cNvPr id="5" name="Fußzeilenplatzhalter 4">
            <a:extLst>
              <a:ext uri="{FF2B5EF4-FFF2-40B4-BE49-F238E27FC236}">
                <a16:creationId xmlns:a16="http://schemas.microsoft.com/office/drawing/2014/main" xmlns="" id="{2FDEF533-2769-43F4-B156-168099AA5154}"/>
              </a:ext>
            </a:extLst>
          </p:cNvPr>
          <p:cNvSpPr>
            <a:spLocks noGrp="1"/>
          </p:cNvSpPr>
          <p:nvPr>
            <p:ph type="ftr" sz="quarter" idx="11"/>
          </p:nvPr>
        </p:nvSpPr>
        <p:spPr/>
        <p:txBody>
          <a:bodyPr/>
          <a:lstStyle>
            <a:lvl1pPr>
              <a:defRPr>
                <a:cs typeface="Times New Roman" pitchFamily="18" charset="0"/>
              </a:defRPr>
            </a:lvl1pPr>
          </a:lstStyle>
          <a:p>
            <a:pPr>
              <a:defRPr/>
            </a:pPr>
            <a:endParaRPr lang="de-DE" altLang="de-DE"/>
          </a:p>
        </p:txBody>
      </p:sp>
      <p:sp>
        <p:nvSpPr>
          <p:cNvPr id="6" name="Foliennummernplatzhalter 5">
            <a:extLst>
              <a:ext uri="{FF2B5EF4-FFF2-40B4-BE49-F238E27FC236}">
                <a16:creationId xmlns:a16="http://schemas.microsoft.com/office/drawing/2014/main" xmlns="" id="{7F85790B-A8BB-4551-AA1B-F643972C3FC8}"/>
              </a:ext>
            </a:extLst>
          </p:cNvPr>
          <p:cNvSpPr>
            <a:spLocks noGrp="1"/>
          </p:cNvSpPr>
          <p:nvPr>
            <p:ph type="sldNum" sz="quarter" idx="12"/>
          </p:nvPr>
        </p:nvSpPr>
        <p:spPr/>
        <p:txBody>
          <a:bodyPr/>
          <a:lstStyle>
            <a:lvl1pPr>
              <a:defRPr/>
            </a:lvl1pPr>
          </a:lstStyle>
          <a:p>
            <a:fld id="{37EAC39D-E5F5-4551-A962-6B49E52524C2}" type="slidenum">
              <a:rPr lang="de-DE" altLang="de-DE"/>
              <a:pPr/>
              <a:t>‹Nr.›</a:t>
            </a:fld>
            <a:endParaRPr lang="de-DE" altLang="de-DE"/>
          </a:p>
        </p:txBody>
      </p:sp>
    </p:spTree>
    <p:extLst>
      <p:ext uri="{BB962C8B-B14F-4D97-AF65-F5344CB8AC3E}">
        <p14:creationId xmlns:p14="http://schemas.microsoft.com/office/powerpoint/2010/main" val="362351212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a:t>Titelmasterformat durch Klicken bearbeiten</a:t>
            </a:r>
          </a:p>
        </p:txBody>
      </p:sp>
      <p:sp>
        <p:nvSpPr>
          <p:cNvPr id="3" name="Inhaltsplatzhalter 2"/>
          <p:cNvSpPr>
            <a:spLocks noGrp="1"/>
          </p:cNvSpPr>
          <p:nvPr>
            <p:ph idx="1"/>
          </p:nvPr>
        </p:nvSpPr>
        <p:spPr/>
        <p:txBody>
          <a:bodyPr>
            <a:normAutofit/>
          </a:body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289497920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xmlns="" id="{C8702180-3B56-4C88-8AD0-036CE3CAE574}"/>
              </a:ext>
            </a:extLst>
          </p:cNvPr>
          <p:cNvSpPr>
            <a:spLocks noGrp="1"/>
          </p:cNvSpPr>
          <p:nvPr>
            <p:ph type="dt" sz="half" idx="10"/>
          </p:nvPr>
        </p:nvSpPr>
        <p:spPr/>
        <p:txBody>
          <a:bodyPr/>
          <a:lstStyle/>
          <a:p>
            <a:fld id="{41CB6F38-1A05-4886-925C-39CE405827E3}" type="datetimeFigureOut">
              <a:rPr lang="de-DE" smtClean="0"/>
              <a:t>14.11.18</a:t>
            </a:fld>
            <a:endParaRPr lang="de-DE"/>
          </a:p>
        </p:txBody>
      </p:sp>
      <p:sp>
        <p:nvSpPr>
          <p:cNvPr id="3" name="Fußzeilenplatzhalter 2">
            <a:extLst>
              <a:ext uri="{FF2B5EF4-FFF2-40B4-BE49-F238E27FC236}">
                <a16:creationId xmlns:a16="http://schemas.microsoft.com/office/drawing/2014/main" xmlns="" id="{F5B1E75A-EF1D-4851-B30A-6991540E69DB}"/>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xmlns="" id="{0D77051F-923C-4057-A676-AA9CDC05F9A6}"/>
              </a:ext>
            </a:extLst>
          </p:cNvPr>
          <p:cNvSpPr>
            <a:spLocks noGrp="1"/>
          </p:cNvSpPr>
          <p:nvPr>
            <p:ph type="sldNum" sz="quarter" idx="12"/>
          </p:nvPr>
        </p:nvSpPr>
        <p:spPr/>
        <p:txBody>
          <a:bodyPr/>
          <a:lstStyle/>
          <a:p>
            <a:fld id="{C7C85C90-4C4D-411B-A23B-4CDEA3DF1D20}" type="slidenum">
              <a:rPr lang="de-DE" smtClean="0"/>
              <a:t>‹Nr.›</a:t>
            </a:fld>
            <a:endParaRPr lang="de-DE"/>
          </a:p>
        </p:txBody>
      </p:sp>
    </p:spTree>
    <p:extLst>
      <p:ext uri="{BB962C8B-B14F-4D97-AF65-F5344CB8AC3E}">
        <p14:creationId xmlns:p14="http://schemas.microsoft.com/office/powerpoint/2010/main" val="2350157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7684B3BB-240A-4D8A-A0EB-F786894A78B5}"/>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xmlns="" id="{8A309835-EB87-47B7-8F8F-D00E8F80AF6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xmlns="" id="{1B810EEE-F8A6-4BC2-9FBD-9251A9C79B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xmlns="" id="{42836940-9E42-4CF1-95CE-8677E5FFADD2}"/>
              </a:ext>
            </a:extLst>
          </p:cNvPr>
          <p:cNvSpPr>
            <a:spLocks noGrp="1"/>
          </p:cNvSpPr>
          <p:nvPr>
            <p:ph type="dt" sz="half" idx="10"/>
          </p:nvPr>
        </p:nvSpPr>
        <p:spPr/>
        <p:txBody>
          <a:bodyPr/>
          <a:lstStyle/>
          <a:p>
            <a:fld id="{41CB6F38-1A05-4886-925C-39CE405827E3}" type="datetimeFigureOut">
              <a:rPr lang="de-DE" smtClean="0"/>
              <a:t>14.11.18</a:t>
            </a:fld>
            <a:endParaRPr lang="de-DE"/>
          </a:p>
        </p:txBody>
      </p:sp>
      <p:sp>
        <p:nvSpPr>
          <p:cNvPr id="6" name="Fußzeilenplatzhalter 5">
            <a:extLst>
              <a:ext uri="{FF2B5EF4-FFF2-40B4-BE49-F238E27FC236}">
                <a16:creationId xmlns:a16="http://schemas.microsoft.com/office/drawing/2014/main" xmlns="" id="{D6B7799D-1132-4AA8-8A86-B50E737F5FE4}"/>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xmlns="" id="{2E167039-26D1-485F-B79A-AEE121AEA032}"/>
              </a:ext>
            </a:extLst>
          </p:cNvPr>
          <p:cNvSpPr>
            <a:spLocks noGrp="1"/>
          </p:cNvSpPr>
          <p:nvPr>
            <p:ph type="sldNum" sz="quarter" idx="12"/>
          </p:nvPr>
        </p:nvSpPr>
        <p:spPr/>
        <p:txBody>
          <a:bodyPr/>
          <a:lstStyle/>
          <a:p>
            <a:fld id="{C7C85C90-4C4D-411B-A23B-4CDEA3DF1D20}" type="slidenum">
              <a:rPr lang="de-DE" smtClean="0"/>
              <a:t>‹Nr.›</a:t>
            </a:fld>
            <a:endParaRPr lang="de-DE"/>
          </a:p>
        </p:txBody>
      </p:sp>
    </p:spTree>
    <p:extLst>
      <p:ext uri="{BB962C8B-B14F-4D97-AF65-F5344CB8AC3E}">
        <p14:creationId xmlns:p14="http://schemas.microsoft.com/office/powerpoint/2010/main" val="38527827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7475B870-F275-4F0E-AEEB-96FD68C471E6}"/>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xmlns="" id="{A303B531-A880-46F6-9285-4F2ED97DC5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xmlns="" id="{E97B9B16-6688-4E38-8CE6-2F4A775D52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xmlns="" id="{713F98D1-BD0B-4807-A8AE-C74209F71B48}"/>
              </a:ext>
            </a:extLst>
          </p:cNvPr>
          <p:cNvSpPr>
            <a:spLocks noGrp="1"/>
          </p:cNvSpPr>
          <p:nvPr>
            <p:ph type="dt" sz="half" idx="10"/>
          </p:nvPr>
        </p:nvSpPr>
        <p:spPr/>
        <p:txBody>
          <a:bodyPr/>
          <a:lstStyle/>
          <a:p>
            <a:fld id="{41CB6F38-1A05-4886-925C-39CE405827E3}" type="datetimeFigureOut">
              <a:rPr lang="de-DE" smtClean="0"/>
              <a:t>14.11.18</a:t>
            </a:fld>
            <a:endParaRPr lang="de-DE"/>
          </a:p>
        </p:txBody>
      </p:sp>
      <p:sp>
        <p:nvSpPr>
          <p:cNvPr id="6" name="Fußzeilenplatzhalter 5">
            <a:extLst>
              <a:ext uri="{FF2B5EF4-FFF2-40B4-BE49-F238E27FC236}">
                <a16:creationId xmlns:a16="http://schemas.microsoft.com/office/drawing/2014/main" xmlns="" id="{BBDE3E65-3935-4373-8F1A-D612FADF909D}"/>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xmlns="" id="{F8C85C55-D093-4A5C-B23E-B80A6EBD2C18}"/>
              </a:ext>
            </a:extLst>
          </p:cNvPr>
          <p:cNvSpPr>
            <a:spLocks noGrp="1"/>
          </p:cNvSpPr>
          <p:nvPr>
            <p:ph type="sldNum" sz="quarter" idx="12"/>
          </p:nvPr>
        </p:nvSpPr>
        <p:spPr/>
        <p:txBody>
          <a:bodyPr/>
          <a:lstStyle/>
          <a:p>
            <a:fld id="{C7C85C90-4C4D-411B-A23B-4CDEA3DF1D20}" type="slidenum">
              <a:rPr lang="de-DE" smtClean="0"/>
              <a:t>‹Nr.›</a:t>
            </a:fld>
            <a:endParaRPr lang="de-DE"/>
          </a:p>
        </p:txBody>
      </p:sp>
    </p:spTree>
    <p:extLst>
      <p:ext uri="{BB962C8B-B14F-4D97-AF65-F5344CB8AC3E}">
        <p14:creationId xmlns:p14="http://schemas.microsoft.com/office/powerpoint/2010/main" val="1677002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3.wmf"/></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image" Target="../media/image6.jpeg"/><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5.jpe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jpe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image" Target="../media/image8.jpeg"/><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image" Target="../media/image7.jpg"/></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theme" Target="../theme/theme7.xml"/><Relationship Id="rId1" Type="http://schemas.openxmlformats.org/officeDocument/2006/relationships/slideLayout" Target="../slideLayouts/slideLayout67.xml"/><Relationship Id="rId4" Type="http://schemas.openxmlformats.org/officeDocument/2006/relationships/image" Target="../media/image10.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xmlns="" id="{84FDA896-405F-4CA9-9CE7-B621A90B5E7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xmlns="" id="{5634A452-8F1F-496F-B9D2-E46EA6C811B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xmlns="" id="{E741F192-D6DC-4549-9A91-788F66AC53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CB6F38-1A05-4886-925C-39CE405827E3}" type="datetimeFigureOut">
              <a:rPr lang="de-DE" smtClean="0"/>
              <a:t>14.11.18</a:t>
            </a:fld>
            <a:endParaRPr lang="de-DE"/>
          </a:p>
        </p:txBody>
      </p:sp>
      <p:sp>
        <p:nvSpPr>
          <p:cNvPr id="5" name="Fußzeilenplatzhalter 4">
            <a:extLst>
              <a:ext uri="{FF2B5EF4-FFF2-40B4-BE49-F238E27FC236}">
                <a16:creationId xmlns:a16="http://schemas.microsoft.com/office/drawing/2014/main" xmlns="" id="{C90D69E0-E609-4964-B002-384F00332C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xmlns="" id="{2B28ADD7-8753-4F97-9D27-35753204A58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C85C90-4C4D-411B-A23B-4CDEA3DF1D20}" type="slidenum">
              <a:rPr lang="de-DE" smtClean="0"/>
              <a:t>‹Nr.›</a:t>
            </a:fld>
            <a:endParaRPr lang="de-DE"/>
          </a:p>
        </p:txBody>
      </p:sp>
    </p:spTree>
    <p:extLst>
      <p:ext uri="{BB962C8B-B14F-4D97-AF65-F5344CB8AC3E}">
        <p14:creationId xmlns:p14="http://schemas.microsoft.com/office/powerpoint/2010/main" val="3597523493"/>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xmlns="" id="{D42E0056-E0D6-48DD-8B5A-F58C2F302C73}"/>
              </a:ext>
            </a:extLst>
          </p:cNvPr>
          <p:cNvSpPr>
            <a:spLocks noGrp="1" noChangeArrowheads="1"/>
          </p:cNvSpPr>
          <p:nvPr>
            <p:ph type="title"/>
          </p:nvPr>
        </p:nvSpPr>
        <p:spPr bwMode="auto">
          <a:xfrm>
            <a:off x="914400" y="1292700"/>
            <a:ext cx="10363200" cy="682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DE" altLang="de-DE" dirty="0"/>
              <a:t>Klicken Sie, um das Titelformat zu bearbeiten</a:t>
            </a:r>
          </a:p>
        </p:txBody>
      </p:sp>
      <p:sp>
        <p:nvSpPr>
          <p:cNvPr id="1027" name="Rectangle 3">
            <a:extLst>
              <a:ext uri="{FF2B5EF4-FFF2-40B4-BE49-F238E27FC236}">
                <a16:creationId xmlns:a16="http://schemas.microsoft.com/office/drawing/2014/main" xmlns="" id="{F6E2F7F5-0DBA-4FF2-A6DE-78103BF9CE1D}"/>
              </a:ext>
            </a:extLst>
          </p:cNvPr>
          <p:cNvSpPr>
            <a:spLocks noGrp="1" noChangeArrowheads="1"/>
          </p:cNvSpPr>
          <p:nvPr>
            <p:ph type="body" idx="1"/>
          </p:nvPr>
        </p:nvSpPr>
        <p:spPr bwMode="auto">
          <a:xfrm>
            <a:off x="914400" y="2127379"/>
            <a:ext cx="10363200" cy="4077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ltLang="de-DE" dirty="0"/>
              <a:t>Klicken Sie, um die Formate des Vorlagentextes zu bearbeiten</a:t>
            </a:r>
          </a:p>
          <a:p>
            <a:pPr lvl="1"/>
            <a:r>
              <a:rPr lang="de-DE" altLang="de-DE" dirty="0"/>
              <a:t>Zweite Ebene</a:t>
            </a:r>
          </a:p>
          <a:p>
            <a:pPr lvl="2"/>
            <a:r>
              <a:rPr lang="de-DE" altLang="de-DE" dirty="0"/>
              <a:t>Dritte Ebene</a:t>
            </a:r>
          </a:p>
          <a:p>
            <a:pPr lvl="3"/>
            <a:r>
              <a:rPr lang="de-DE" altLang="de-DE" dirty="0"/>
              <a:t>Vierte Ebene</a:t>
            </a:r>
          </a:p>
          <a:p>
            <a:pPr lvl="4"/>
            <a:r>
              <a:rPr lang="de-DE" altLang="de-DE" dirty="0"/>
              <a:t>Fünfte Ebene</a:t>
            </a:r>
          </a:p>
        </p:txBody>
      </p:sp>
      <p:sp>
        <p:nvSpPr>
          <p:cNvPr id="1028" name="Rectangle 4">
            <a:extLst>
              <a:ext uri="{FF2B5EF4-FFF2-40B4-BE49-F238E27FC236}">
                <a16:creationId xmlns:a16="http://schemas.microsoft.com/office/drawing/2014/main" xmlns="" id="{E7B51EDE-F5A9-4BCB-BA6E-5E3F9DA12315}"/>
              </a:ext>
            </a:extLst>
          </p:cNvPr>
          <p:cNvSpPr>
            <a:spLocks noGrp="1" noChangeArrowheads="1"/>
          </p:cNvSpPr>
          <p:nvPr>
            <p:ph type="dt" sz="half" idx="2"/>
          </p:nvPr>
        </p:nvSpPr>
        <p:spPr bwMode="auto">
          <a:xfrm>
            <a:off x="914400" y="6363478"/>
            <a:ext cx="2540000" cy="3421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solidFill>
                  <a:srgbClr val="000000"/>
                </a:solidFill>
                <a:latin typeface="Calibri" panose="020F0502020204030204" pitchFamily="34" charset="0"/>
                <a:cs typeface="+mn-cs"/>
              </a:defRPr>
            </a:lvl1pPr>
          </a:lstStyle>
          <a:p>
            <a:pPr>
              <a:defRPr/>
            </a:pPr>
            <a:fld id="{47546C04-0996-4C4B-B003-A10FFCF47BA5}" type="datetime1">
              <a:rPr lang="de-DE" altLang="de-DE" smtClean="0"/>
              <a:pPr>
                <a:defRPr/>
              </a:pPr>
              <a:t>14.11.18</a:t>
            </a:fld>
            <a:endParaRPr lang="de-DE" altLang="de-DE" dirty="0"/>
          </a:p>
        </p:txBody>
      </p:sp>
      <p:sp>
        <p:nvSpPr>
          <p:cNvPr id="1030" name="Rectangle 6">
            <a:extLst>
              <a:ext uri="{FF2B5EF4-FFF2-40B4-BE49-F238E27FC236}">
                <a16:creationId xmlns:a16="http://schemas.microsoft.com/office/drawing/2014/main" xmlns="" id="{C921F53B-88F5-44C8-A81C-20731E2641B8}"/>
              </a:ext>
            </a:extLst>
          </p:cNvPr>
          <p:cNvSpPr>
            <a:spLocks noGrp="1" noChangeArrowheads="1"/>
          </p:cNvSpPr>
          <p:nvPr>
            <p:ph type="sldNum" sz="quarter" idx="4"/>
          </p:nvPr>
        </p:nvSpPr>
        <p:spPr bwMode="auto">
          <a:xfrm>
            <a:off x="8737600" y="6363478"/>
            <a:ext cx="2540000" cy="3421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solidFill>
                  <a:srgbClr val="000000"/>
                </a:solidFill>
                <a:latin typeface="Calibri" panose="020F0502020204030204" pitchFamily="34" charset="0"/>
              </a:defRPr>
            </a:lvl1pPr>
          </a:lstStyle>
          <a:p>
            <a:fld id="{24FDE026-23E2-409F-827F-BAC83CB4C90C}" type="slidenum">
              <a:rPr lang="de-DE" altLang="de-DE" smtClean="0"/>
              <a:pPr/>
              <a:t>‹Nr.›</a:t>
            </a:fld>
            <a:endParaRPr lang="de-DE" altLang="de-DE"/>
          </a:p>
        </p:txBody>
      </p:sp>
      <p:sp>
        <p:nvSpPr>
          <p:cNvPr id="7" name="Rectangle 11">
            <a:extLst>
              <a:ext uri="{FF2B5EF4-FFF2-40B4-BE49-F238E27FC236}">
                <a16:creationId xmlns:a16="http://schemas.microsoft.com/office/drawing/2014/main" xmlns="" id="{4301517D-4055-498E-8DED-D044382F744F}"/>
              </a:ext>
            </a:extLst>
          </p:cNvPr>
          <p:cNvSpPr>
            <a:spLocks noChangeArrowheads="1"/>
          </p:cNvSpPr>
          <p:nvPr userDrawn="1"/>
        </p:nvSpPr>
        <p:spPr bwMode="auto">
          <a:xfrm rot="16206641">
            <a:off x="-3097900" y="3155653"/>
            <a:ext cx="6740853" cy="415654"/>
          </a:xfrm>
          <a:prstGeom prst="rect">
            <a:avLst/>
          </a:prstGeom>
          <a:noFill/>
          <a:ln>
            <a:noFill/>
          </a:ln>
          <a:effectLst>
            <a:outerShdw dist="35921" dir="2700000" algn="ctr" rotWithShape="0">
              <a:schemeClr val="bg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fontAlgn="base">
              <a:spcBef>
                <a:spcPct val="0"/>
              </a:spcBef>
              <a:spcAft>
                <a:spcPct val="0"/>
              </a:spcAft>
              <a:buNone/>
              <a:defRPr/>
            </a:pPr>
            <a:r>
              <a:rPr lang="de-DE" altLang="de-DE" sz="2000" dirty="0">
                <a:solidFill>
                  <a:srgbClr val="2D2DB9">
                    <a:lumMod val="40000"/>
                    <a:lumOff val="60000"/>
                  </a:srgbClr>
                </a:solidFill>
                <a:latin typeface="Calibri" panose="020F0502020204030204" pitchFamily="34" charset="0"/>
                <a:cs typeface="Times New Roman" panose="02020603050405020304" pitchFamily="18" charset="0"/>
              </a:rPr>
              <a:t>„Warum nicht?“  Die Zugangsstudie</a:t>
            </a:r>
            <a:endParaRPr lang="de-DE" altLang="de-DE" sz="2000" b="1" dirty="0">
              <a:solidFill>
                <a:srgbClr val="2D2DB9">
                  <a:lumMod val="40000"/>
                  <a:lumOff val="60000"/>
                </a:srgbClr>
              </a:solidFill>
              <a:latin typeface="Calibri" panose="020F0502020204030204" pitchFamily="34" charset="0"/>
              <a:cs typeface="Times New Roman" panose="02020603050405020304" pitchFamily="18" charset="0"/>
            </a:endParaRPr>
          </a:p>
        </p:txBody>
      </p:sp>
      <p:pic>
        <p:nvPicPr>
          <p:cNvPr id="8" name="Picture 8" descr="Zugangsstudie">
            <a:extLst>
              <a:ext uri="{FF2B5EF4-FFF2-40B4-BE49-F238E27FC236}">
                <a16:creationId xmlns:a16="http://schemas.microsoft.com/office/drawing/2014/main" xmlns="" id="{32CDB331-4F22-42A1-8CA2-6415A957055E}"/>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77282" y="106591"/>
            <a:ext cx="3519010" cy="1033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rafik 8" descr="FPD-Logo.jpg">
            <a:extLst>
              <a:ext uri="{FF2B5EF4-FFF2-40B4-BE49-F238E27FC236}">
                <a16:creationId xmlns:a16="http://schemas.microsoft.com/office/drawing/2014/main" xmlns="" id="{A9AF0A6A-F9BA-49FA-AFE5-62B2CDC79871}"/>
              </a:ext>
            </a:extLst>
          </p:cNvPr>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10492810" y="29957"/>
            <a:ext cx="1521907" cy="1262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3640056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hdr="0" ftr="0"/>
  <p:txStyles>
    <p:titleStyle>
      <a:lvl1pPr algn="ctr" rtl="0" eaLnBrk="0" fontAlgn="base" hangingPunct="0">
        <a:spcBef>
          <a:spcPct val="0"/>
        </a:spcBef>
        <a:spcAft>
          <a:spcPct val="0"/>
        </a:spcAft>
        <a:defRPr sz="3600">
          <a:solidFill>
            <a:schemeClr val="tx2"/>
          </a:solidFill>
          <a:latin typeface="Calibri" panose="020F0502020204030204" pitchFamily="34" charset="0"/>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Calibri" panose="020F050202020403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Calibri" panose="020F0502020204030204" pitchFamily="34" charset="0"/>
        </a:defRPr>
      </a:lvl2pPr>
      <a:lvl3pPr marL="1143000" indent="-228600" algn="l" rtl="0" eaLnBrk="0" fontAlgn="base" hangingPunct="0">
        <a:spcBef>
          <a:spcPct val="20000"/>
        </a:spcBef>
        <a:spcAft>
          <a:spcPct val="0"/>
        </a:spcAft>
        <a:buChar char="•"/>
        <a:defRPr sz="2400">
          <a:solidFill>
            <a:schemeClr val="tx1"/>
          </a:solidFill>
          <a:latin typeface="Calibri" panose="020F0502020204030204" pitchFamily="34" charset="0"/>
        </a:defRPr>
      </a:lvl3pPr>
      <a:lvl4pPr marL="1600200" indent="-228600" algn="l" rtl="0" eaLnBrk="0" fontAlgn="base" hangingPunct="0">
        <a:spcBef>
          <a:spcPct val="20000"/>
        </a:spcBef>
        <a:spcAft>
          <a:spcPct val="0"/>
        </a:spcAft>
        <a:buChar char="–"/>
        <a:defRPr sz="2000">
          <a:solidFill>
            <a:schemeClr val="tx1"/>
          </a:solidFill>
          <a:latin typeface="Calibri" panose="020F0502020204030204" pitchFamily="34" charset="0"/>
        </a:defRPr>
      </a:lvl4pPr>
      <a:lvl5pPr marL="2057400" indent="-228600" algn="l" rtl="0" eaLnBrk="0" fontAlgn="base" hangingPunct="0">
        <a:spcBef>
          <a:spcPct val="20000"/>
        </a:spcBef>
        <a:spcAft>
          <a:spcPct val="0"/>
        </a:spcAft>
        <a:buChar char="»"/>
        <a:defRPr sz="2000">
          <a:solidFill>
            <a:schemeClr val="tx1"/>
          </a:solidFill>
          <a:latin typeface="Calibri" panose="020F050202020403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xmlns="" id="{D42E0056-E0D6-48DD-8B5A-F58C2F302C73}"/>
              </a:ext>
            </a:extLst>
          </p:cNvPr>
          <p:cNvSpPr>
            <a:spLocks noGrp="1" noChangeArrowheads="1"/>
          </p:cNvSpPr>
          <p:nvPr>
            <p:ph type="title"/>
          </p:nvPr>
        </p:nvSpPr>
        <p:spPr bwMode="auto">
          <a:xfrm>
            <a:off x="914400" y="1292700"/>
            <a:ext cx="10363200" cy="682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DE" altLang="de-DE" dirty="0"/>
              <a:t>Befragung von Nicht-Teilnehmer*innen am internationalen Jugendaustausch</a:t>
            </a:r>
          </a:p>
        </p:txBody>
      </p:sp>
      <p:sp>
        <p:nvSpPr>
          <p:cNvPr id="1027" name="Rectangle 3">
            <a:extLst>
              <a:ext uri="{FF2B5EF4-FFF2-40B4-BE49-F238E27FC236}">
                <a16:creationId xmlns:a16="http://schemas.microsoft.com/office/drawing/2014/main" xmlns="" id="{F6E2F7F5-0DBA-4FF2-A6DE-78103BF9CE1D}"/>
              </a:ext>
            </a:extLst>
          </p:cNvPr>
          <p:cNvSpPr>
            <a:spLocks noGrp="1" noChangeArrowheads="1"/>
          </p:cNvSpPr>
          <p:nvPr>
            <p:ph type="body" idx="1"/>
          </p:nvPr>
        </p:nvSpPr>
        <p:spPr bwMode="auto">
          <a:xfrm>
            <a:off x="914400" y="2127380"/>
            <a:ext cx="10363200" cy="4096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de-DE" altLang="de-DE" dirty="0"/>
          </a:p>
        </p:txBody>
      </p:sp>
      <p:sp>
        <p:nvSpPr>
          <p:cNvPr id="1028" name="Rectangle 4">
            <a:extLst>
              <a:ext uri="{FF2B5EF4-FFF2-40B4-BE49-F238E27FC236}">
                <a16:creationId xmlns:a16="http://schemas.microsoft.com/office/drawing/2014/main" xmlns="" id="{E7B51EDE-F5A9-4BCB-BA6E-5E3F9DA12315}"/>
              </a:ext>
            </a:extLst>
          </p:cNvPr>
          <p:cNvSpPr>
            <a:spLocks noGrp="1" noChangeArrowheads="1"/>
          </p:cNvSpPr>
          <p:nvPr>
            <p:ph type="dt" sz="half" idx="2"/>
          </p:nvPr>
        </p:nvSpPr>
        <p:spPr bwMode="auto">
          <a:xfrm>
            <a:off x="914400" y="6391468"/>
            <a:ext cx="2540000" cy="314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solidFill>
                  <a:srgbClr val="000000"/>
                </a:solidFill>
                <a:latin typeface="Calibri" panose="020F0502020204030204" pitchFamily="34" charset="0"/>
                <a:cs typeface="+mn-cs"/>
              </a:defRPr>
            </a:lvl1pPr>
          </a:lstStyle>
          <a:p>
            <a:pPr>
              <a:defRPr/>
            </a:pPr>
            <a:fld id="{47546C04-0996-4C4B-B003-A10FFCF47BA5}" type="datetime1">
              <a:rPr lang="de-DE" altLang="de-DE" smtClean="0"/>
              <a:pPr>
                <a:defRPr/>
              </a:pPr>
              <a:t>14.11.18</a:t>
            </a:fld>
            <a:endParaRPr lang="de-DE" altLang="de-DE" dirty="0"/>
          </a:p>
        </p:txBody>
      </p:sp>
      <p:sp>
        <p:nvSpPr>
          <p:cNvPr id="1029" name="Rectangle 5">
            <a:extLst>
              <a:ext uri="{FF2B5EF4-FFF2-40B4-BE49-F238E27FC236}">
                <a16:creationId xmlns:a16="http://schemas.microsoft.com/office/drawing/2014/main" xmlns="" id="{7FD1BFE5-332E-47FB-B47D-66EEC7A1ABA6}"/>
              </a:ext>
            </a:extLst>
          </p:cNvPr>
          <p:cNvSpPr>
            <a:spLocks noGrp="1" noChangeArrowheads="1"/>
          </p:cNvSpPr>
          <p:nvPr>
            <p:ph type="ftr" sz="quarter" idx="3"/>
          </p:nvPr>
        </p:nvSpPr>
        <p:spPr bwMode="auto">
          <a:xfrm>
            <a:off x="4165600" y="6391468"/>
            <a:ext cx="3860800" cy="314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200">
                <a:solidFill>
                  <a:srgbClr val="000000"/>
                </a:solidFill>
                <a:latin typeface="Calibri" panose="020F0502020204030204" pitchFamily="34" charset="0"/>
                <a:cs typeface="+mn-cs"/>
              </a:defRPr>
            </a:lvl1pPr>
          </a:lstStyle>
          <a:p>
            <a:pPr>
              <a:defRPr/>
            </a:pPr>
            <a:r>
              <a:rPr lang="de-DE" altLang="de-DE"/>
              <a:t>© IKO – Institut für Kooperationsmanagement</a:t>
            </a:r>
            <a:endParaRPr lang="de-DE" altLang="de-DE" dirty="0"/>
          </a:p>
        </p:txBody>
      </p:sp>
      <p:sp>
        <p:nvSpPr>
          <p:cNvPr id="1030" name="Rectangle 6">
            <a:extLst>
              <a:ext uri="{FF2B5EF4-FFF2-40B4-BE49-F238E27FC236}">
                <a16:creationId xmlns:a16="http://schemas.microsoft.com/office/drawing/2014/main" xmlns="" id="{C921F53B-88F5-44C8-A81C-20731E2641B8}"/>
              </a:ext>
            </a:extLst>
          </p:cNvPr>
          <p:cNvSpPr>
            <a:spLocks noGrp="1" noChangeArrowheads="1"/>
          </p:cNvSpPr>
          <p:nvPr>
            <p:ph type="sldNum" sz="quarter" idx="4"/>
          </p:nvPr>
        </p:nvSpPr>
        <p:spPr bwMode="auto">
          <a:xfrm>
            <a:off x="8737600" y="6391468"/>
            <a:ext cx="2540000" cy="314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solidFill>
                  <a:srgbClr val="000000"/>
                </a:solidFill>
                <a:latin typeface="Calibri" panose="020F0502020204030204" pitchFamily="34" charset="0"/>
              </a:defRPr>
            </a:lvl1pPr>
          </a:lstStyle>
          <a:p>
            <a:fld id="{24FDE026-23E2-409F-827F-BAC83CB4C90C}" type="slidenum">
              <a:rPr lang="de-DE" altLang="de-DE" smtClean="0"/>
              <a:pPr/>
              <a:t>‹Nr.›</a:t>
            </a:fld>
            <a:endParaRPr lang="de-DE" altLang="de-DE"/>
          </a:p>
        </p:txBody>
      </p:sp>
      <p:sp>
        <p:nvSpPr>
          <p:cNvPr id="7" name="Rectangle 11">
            <a:extLst>
              <a:ext uri="{FF2B5EF4-FFF2-40B4-BE49-F238E27FC236}">
                <a16:creationId xmlns:a16="http://schemas.microsoft.com/office/drawing/2014/main" xmlns="" id="{4301517D-4055-498E-8DED-D044382F744F}"/>
              </a:ext>
            </a:extLst>
          </p:cNvPr>
          <p:cNvSpPr>
            <a:spLocks noChangeArrowheads="1"/>
          </p:cNvSpPr>
          <p:nvPr userDrawn="1"/>
        </p:nvSpPr>
        <p:spPr bwMode="auto">
          <a:xfrm rot="16206641">
            <a:off x="-3097900" y="3155653"/>
            <a:ext cx="6740853" cy="415654"/>
          </a:xfrm>
          <a:prstGeom prst="rect">
            <a:avLst/>
          </a:prstGeom>
          <a:noFill/>
          <a:ln>
            <a:noFill/>
          </a:ln>
          <a:effectLst>
            <a:outerShdw dist="35921" dir="2700000" algn="ctr" rotWithShape="0">
              <a:schemeClr val="bg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fontAlgn="base">
              <a:spcBef>
                <a:spcPct val="0"/>
              </a:spcBef>
              <a:spcAft>
                <a:spcPct val="0"/>
              </a:spcAft>
              <a:buNone/>
              <a:defRPr/>
            </a:pPr>
            <a:r>
              <a:rPr lang="de-DE" altLang="de-DE" sz="2000" dirty="0">
                <a:solidFill>
                  <a:srgbClr val="2D2DB9">
                    <a:lumMod val="40000"/>
                    <a:lumOff val="60000"/>
                  </a:srgbClr>
                </a:solidFill>
                <a:latin typeface="Calibri" panose="020F0502020204030204" pitchFamily="34" charset="0"/>
                <a:cs typeface="Times New Roman" panose="02020603050405020304" pitchFamily="18" charset="0"/>
              </a:rPr>
              <a:t>„Warum nicht?“  Die Zugangsstudie</a:t>
            </a:r>
            <a:endParaRPr lang="de-DE" altLang="de-DE" sz="2000" b="1" dirty="0">
              <a:solidFill>
                <a:srgbClr val="2D2DB9">
                  <a:lumMod val="40000"/>
                  <a:lumOff val="60000"/>
                </a:srgbClr>
              </a:solidFill>
              <a:latin typeface="Calibri" panose="020F0502020204030204" pitchFamily="34" charset="0"/>
              <a:cs typeface="Times New Roman" panose="02020603050405020304" pitchFamily="18" charset="0"/>
            </a:endParaRPr>
          </a:p>
        </p:txBody>
      </p:sp>
      <p:pic>
        <p:nvPicPr>
          <p:cNvPr id="8" name="Picture 8" descr="Zugangsstudie">
            <a:extLst>
              <a:ext uri="{FF2B5EF4-FFF2-40B4-BE49-F238E27FC236}">
                <a16:creationId xmlns:a16="http://schemas.microsoft.com/office/drawing/2014/main" xmlns="" id="{32CDB331-4F22-42A1-8CA2-6415A957055E}"/>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77282" y="106591"/>
            <a:ext cx="3519010" cy="1033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 descr="ikologo">
            <a:extLst>
              <a:ext uri="{FF2B5EF4-FFF2-40B4-BE49-F238E27FC236}">
                <a16:creationId xmlns:a16="http://schemas.microsoft.com/office/drawing/2014/main" xmlns="" id="{F5A8297C-BDF0-40FB-AFE3-BC5D04222106}"/>
              </a:ext>
            </a:extLst>
          </p:cNvPr>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10189029" y="317756"/>
            <a:ext cx="1825689" cy="530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platzhalter 16">
            <a:extLst>
              <a:ext uri="{FF2B5EF4-FFF2-40B4-BE49-F238E27FC236}">
                <a16:creationId xmlns:a16="http://schemas.microsoft.com/office/drawing/2014/main" xmlns="" id="{1A97966E-3B9B-43EF-8590-A38BB974D1E7}"/>
              </a:ext>
            </a:extLst>
          </p:cNvPr>
          <p:cNvSpPr txBox="1">
            <a:spLocks/>
          </p:cNvSpPr>
          <p:nvPr userDrawn="1"/>
        </p:nvSpPr>
        <p:spPr>
          <a:xfrm>
            <a:off x="3205627" y="2409238"/>
            <a:ext cx="5389033" cy="63976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Calibri" panose="020F050202020403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Calibri" panose="020F0502020204030204" pitchFamily="34" charset="0"/>
              </a:defRPr>
            </a:lvl2pPr>
            <a:lvl3pPr marL="1143000" indent="-228600" algn="l" rtl="0" eaLnBrk="0" fontAlgn="base" hangingPunct="0">
              <a:spcBef>
                <a:spcPct val="20000"/>
              </a:spcBef>
              <a:spcAft>
                <a:spcPct val="0"/>
              </a:spcAft>
              <a:buChar char="•"/>
              <a:defRPr sz="2400">
                <a:solidFill>
                  <a:schemeClr val="tx1"/>
                </a:solidFill>
                <a:latin typeface="Calibri" panose="020F0502020204030204" pitchFamily="34" charset="0"/>
              </a:defRPr>
            </a:lvl3pPr>
            <a:lvl4pPr marL="1600200" indent="-228600" algn="l" rtl="0" eaLnBrk="0" fontAlgn="base" hangingPunct="0">
              <a:spcBef>
                <a:spcPct val="20000"/>
              </a:spcBef>
              <a:spcAft>
                <a:spcPct val="0"/>
              </a:spcAft>
              <a:buChar char="–"/>
              <a:defRPr sz="2000">
                <a:solidFill>
                  <a:schemeClr val="tx1"/>
                </a:solidFill>
                <a:latin typeface="Calibri" panose="020F0502020204030204" pitchFamily="34" charset="0"/>
              </a:defRPr>
            </a:lvl4pPr>
            <a:lvl5pPr marL="2057400" indent="-228600" algn="l" rtl="0" eaLnBrk="0" fontAlgn="base" hangingPunct="0">
              <a:spcBef>
                <a:spcPct val="20000"/>
              </a:spcBef>
              <a:spcAft>
                <a:spcPct val="0"/>
              </a:spcAft>
              <a:buChar char="»"/>
              <a:defRPr sz="2000">
                <a:solidFill>
                  <a:schemeClr val="tx1"/>
                </a:solidFill>
                <a:latin typeface="Calibri" panose="020F050202020403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endParaRPr lang="de-DE" kern="0" dirty="0">
              <a:solidFill>
                <a:srgbClr val="0070C0"/>
              </a:solidFill>
            </a:endParaRPr>
          </a:p>
        </p:txBody>
      </p:sp>
      <p:sp>
        <p:nvSpPr>
          <p:cNvPr id="12" name="Inhaltsplatzhalter 15">
            <a:extLst>
              <a:ext uri="{FF2B5EF4-FFF2-40B4-BE49-F238E27FC236}">
                <a16:creationId xmlns:a16="http://schemas.microsoft.com/office/drawing/2014/main" xmlns="" id="{37F13212-79CB-4420-92BE-4F5F5D200F2F}"/>
              </a:ext>
            </a:extLst>
          </p:cNvPr>
          <p:cNvSpPr txBox="1">
            <a:spLocks/>
          </p:cNvSpPr>
          <p:nvPr userDrawn="1"/>
        </p:nvSpPr>
        <p:spPr>
          <a:xfrm>
            <a:off x="1002833" y="2729119"/>
            <a:ext cx="5306527" cy="2832456"/>
          </a:xfrm>
          <a:prstGeom prst="rect">
            <a:avLst/>
          </a:prstGeom>
        </p:spPr>
        <p:txBody>
          <a:bodyPr/>
          <a:lstStyle>
            <a:lvl1pPr marL="0" indent="0" algn="l" rtl="0" eaLnBrk="0" fontAlgn="base" hangingPunct="0">
              <a:spcBef>
                <a:spcPct val="20000"/>
              </a:spcBef>
              <a:spcAft>
                <a:spcPct val="0"/>
              </a:spcAft>
              <a:buNone/>
              <a:defRPr sz="3200">
                <a:solidFill>
                  <a:schemeClr val="tx1"/>
                </a:solidFill>
                <a:latin typeface="Calibri" panose="020F050202020403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Calibri" panose="020F0502020204030204" pitchFamily="34" charset="0"/>
              </a:defRPr>
            </a:lvl2pPr>
            <a:lvl3pPr marL="1143000" indent="-228600" algn="l" rtl="0" eaLnBrk="0" fontAlgn="base" hangingPunct="0">
              <a:spcBef>
                <a:spcPct val="20000"/>
              </a:spcBef>
              <a:spcAft>
                <a:spcPct val="0"/>
              </a:spcAft>
              <a:buChar char="•"/>
              <a:defRPr sz="2400">
                <a:solidFill>
                  <a:schemeClr val="tx1"/>
                </a:solidFill>
                <a:latin typeface="Calibri" panose="020F0502020204030204" pitchFamily="34" charset="0"/>
              </a:defRPr>
            </a:lvl3pPr>
            <a:lvl4pPr marL="1600200" indent="-228600" algn="l" rtl="0" eaLnBrk="0" fontAlgn="base" hangingPunct="0">
              <a:spcBef>
                <a:spcPct val="20000"/>
              </a:spcBef>
              <a:spcAft>
                <a:spcPct val="0"/>
              </a:spcAft>
              <a:buChar char="–"/>
              <a:defRPr sz="2000">
                <a:solidFill>
                  <a:schemeClr val="tx1"/>
                </a:solidFill>
                <a:latin typeface="Calibri" panose="020F0502020204030204" pitchFamily="34" charset="0"/>
              </a:defRPr>
            </a:lvl4pPr>
            <a:lvl5pPr marL="2057400" indent="-228600" algn="l" rtl="0" eaLnBrk="0" fontAlgn="base" hangingPunct="0">
              <a:spcBef>
                <a:spcPct val="20000"/>
              </a:spcBef>
              <a:spcAft>
                <a:spcPct val="0"/>
              </a:spcAft>
              <a:buChar char="»"/>
              <a:defRPr sz="2000">
                <a:solidFill>
                  <a:schemeClr val="tx1"/>
                </a:solidFill>
                <a:latin typeface="Calibri" panose="020F050202020403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285750" indent="-285750">
              <a:buFont typeface="Arial" panose="020B0604020202020204" pitchFamily="34" charset="0"/>
              <a:buChar char="•"/>
            </a:pPr>
            <a:endParaRPr lang="de-DE" sz="1800" kern="0" dirty="0"/>
          </a:p>
        </p:txBody>
      </p:sp>
    </p:spTree>
    <p:extLst>
      <p:ext uri="{BB962C8B-B14F-4D97-AF65-F5344CB8AC3E}">
        <p14:creationId xmlns:p14="http://schemas.microsoft.com/office/powerpoint/2010/main" val="3899733870"/>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uiExpand="1" build="p"/>
    </p:bldLst>
  </p:timing>
  <p:hf hdr="0" ftr="0"/>
  <p:txStyles>
    <p:titleStyle>
      <a:lvl1pPr algn="ctr" rtl="0" eaLnBrk="0" fontAlgn="base" hangingPunct="0">
        <a:spcBef>
          <a:spcPct val="0"/>
        </a:spcBef>
        <a:spcAft>
          <a:spcPct val="0"/>
        </a:spcAft>
        <a:defRPr sz="2400" b="1">
          <a:solidFill>
            <a:schemeClr val="tx2"/>
          </a:solidFill>
          <a:latin typeface="Calibri" panose="020F0502020204030204" pitchFamily="34" charset="0"/>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285750" indent="-285750" algn="l" rtl="0" eaLnBrk="0" fontAlgn="base" hangingPunct="0">
        <a:spcBef>
          <a:spcPct val="20000"/>
        </a:spcBef>
        <a:spcAft>
          <a:spcPct val="0"/>
        </a:spcAft>
        <a:buFont typeface="Arial" panose="020B0604020202020204" pitchFamily="34" charset="0"/>
        <a:buChar char="•"/>
        <a:defRPr sz="1600">
          <a:solidFill>
            <a:schemeClr val="tx1"/>
          </a:solidFill>
          <a:latin typeface="Calibri" panose="020F050202020403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Calibri" panose="020F0502020204030204" pitchFamily="34" charset="0"/>
        </a:defRPr>
      </a:lvl2pPr>
      <a:lvl3pPr marL="1143000" indent="-228600" algn="l" rtl="0" eaLnBrk="0" fontAlgn="base" hangingPunct="0">
        <a:spcBef>
          <a:spcPct val="20000"/>
        </a:spcBef>
        <a:spcAft>
          <a:spcPct val="0"/>
        </a:spcAft>
        <a:buChar char="•"/>
        <a:defRPr sz="2400">
          <a:solidFill>
            <a:schemeClr val="tx1"/>
          </a:solidFill>
          <a:latin typeface="Calibri" panose="020F0502020204030204" pitchFamily="34" charset="0"/>
        </a:defRPr>
      </a:lvl3pPr>
      <a:lvl4pPr marL="1600200" indent="-228600" algn="l" rtl="0" eaLnBrk="0" fontAlgn="base" hangingPunct="0">
        <a:spcBef>
          <a:spcPct val="20000"/>
        </a:spcBef>
        <a:spcAft>
          <a:spcPct val="0"/>
        </a:spcAft>
        <a:buChar char="–"/>
        <a:defRPr sz="2000">
          <a:solidFill>
            <a:schemeClr val="tx1"/>
          </a:solidFill>
          <a:latin typeface="Calibri" panose="020F0502020204030204" pitchFamily="34" charset="0"/>
        </a:defRPr>
      </a:lvl4pPr>
      <a:lvl5pPr marL="2057400" indent="-228600" algn="l" rtl="0" eaLnBrk="0" fontAlgn="base" hangingPunct="0">
        <a:spcBef>
          <a:spcPct val="20000"/>
        </a:spcBef>
        <a:spcAft>
          <a:spcPct val="0"/>
        </a:spcAft>
        <a:buChar char="»"/>
        <a:defRPr sz="2000">
          <a:solidFill>
            <a:schemeClr val="tx1"/>
          </a:solidFill>
          <a:latin typeface="Calibri" panose="020F050202020403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xmlns="" id="{D42E0056-E0D6-48DD-8B5A-F58C2F302C73}"/>
              </a:ext>
            </a:extLst>
          </p:cNvPr>
          <p:cNvSpPr>
            <a:spLocks noGrp="1" noChangeArrowheads="1"/>
          </p:cNvSpPr>
          <p:nvPr>
            <p:ph type="title"/>
          </p:nvPr>
        </p:nvSpPr>
        <p:spPr bwMode="auto">
          <a:xfrm>
            <a:off x="914400" y="1292700"/>
            <a:ext cx="10363200" cy="682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DE" altLang="de-DE" dirty="0"/>
              <a:t>Klicken Sie, um das Titelformat zu bearbeiten</a:t>
            </a:r>
          </a:p>
        </p:txBody>
      </p:sp>
      <p:sp>
        <p:nvSpPr>
          <p:cNvPr id="1027" name="Rectangle 3">
            <a:extLst>
              <a:ext uri="{FF2B5EF4-FFF2-40B4-BE49-F238E27FC236}">
                <a16:creationId xmlns:a16="http://schemas.microsoft.com/office/drawing/2014/main" xmlns="" id="{F6E2F7F5-0DBA-4FF2-A6DE-78103BF9CE1D}"/>
              </a:ext>
            </a:extLst>
          </p:cNvPr>
          <p:cNvSpPr>
            <a:spLocks noGrp="1" noChangeArrowheads="1"/>
          </p:cNvSpPr>
          <p:nvPr>
            <p:ph type="body" idx="1"/>
          </p:nvPr>
        </p:nvSpPr>
        <p:spPr bwMode="auto">
          <a:xfrm>
            <a:off x="914400" y="2127380"/>
            <a:ext cx="10363200" cy="4096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ltLang="de-DE" dirty="0"/>
              <a:t>Klicken Sie, um die Formate des Vorlagentextes zu bearbeiten</a:t>
            </a:r>
          </a:p>
          <a:p>
            <a:pPr lvl="1"/>
            <a:r>
              <a:rPr lang="de-DE" altLang="de-DE" dirty="0"/>
              <a:t>Zweite Ebene</a:t>
            </a:r>
          </a:p>
          <a:p>
            <a:pPr lvl="2"/>
            <a:r>
              <a:rPr lang="de-DE" altLang="de-DE" dirty="0"/>
              <a:t>Dritte Ebene</a:t>
            </a:r>
          </a:p>
          <a:p>
            <a:pPr lvl="3"/>
            <a:r>
              <a:rPr lang="de-DE" altLang="de-DE" dirty="0"/>
              <a:t>Vierte Ebene</a:t>
            </a:r>
          </a:p>
          <a:p>
            <a:pPr lvl="4"/>
            <a:r>
              <a:rPr lang="de-DE" altLang="de-DE" dirty="0"/>
              <a:t>Fünfte Ebene</a:t>
            </a:r>
          </a:p>
        </p:txBody>
      </p:sp>
      <p:sp>
        <p:nvSpPr>
          <p:cNvPr id="1028" name="Rectangle 4">
            <a:extLst>
              <a:ext uri="{FF2B5EF4-FFF2-40B4-BE49-F238E27FC236}">
                <a16:creationId xmlns:a16="http://schemas.microsoft.com/office/drawing/2014/main" xmlns="" id="{E7B51EDE-F5A9-4BCB-BA6E-5E3F9DA12315}"/>
              </a:ext>
            </a:extLst>
          </p:cNvPr>
          <p:cNvSpPr>
            <a:spLocks noGrp="1" noChangeArrowheads="1"/>
          </p:cNvSpPr>
          <p:nvPr>
            <p:ph type="dt" sz="half" idx="2"/>
          </p:nvPr>
        </p:nvSpPr>
        <p:spPr bwMode="auto">
          <a:xfrm>
            <a:off x="914400" y="6391468"/>
            <a:ext cx="2540000" cy="314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solidFill>
                  <a:srgbClr val="000000"/>
                </a:solidFill>
                <a:latin typeface="Calibri" panose="020F0502020204030204" pitchFamily="34" charset="0"/>
                <a:cs typeface="+mn-cs"/>
              </a:defRPr>
            </a:lvl1pPr>
          </a:lstStyle>
          <a:p>
            <a:pPr>
              <a:defRPr/>
            </a:pPr>
            <a:fld id="{47546C04-0996-4C4B-B003-A10FFCF47BA5}" type="datetime1">
              <a:rPr lang="de-DE" altLang="de-DE" smtClean="0"/>
              <a:pPr>
                <a:defRPr/>
              </a:pPr>
              <a:t>14.11.18</a:t>
            </a:fld>
            <a:endParaRPr lang="de-DE" altLang="de-DE" dirty="0"/>
          </a:p>
        </p:txBody>
      </p:sp>
      <p:sp>
        <p:nvSpPr>
          <p:cNvPr id="1029" name="Rectangle 5">
            <a:extLst>
              <a:ext uri="{FF2B5EF4-FFF2-40B4-BE49-F238E27FC236}">
                <a16:creationId xmlns:a16="http://schemas.microsoft.com/office/drawing/2014/main" xmlns="" id="{7FD1BFE5-332E-47FB-B47D-66EEC7A1ABA6}"/>
              </a:ext>
            </a:extLst>
          </p:cNvPr>
          <p:cNvSpPr>
            <a:spLocks noGrp="1" noChangeArrowheads="1"/>
          </p:cNvSpPr>
          <p:nvPr>
            <p:ph type="ftr" sz="quarter" idx="3"/>
          </p:nvPr>
        </p:nvSpPr>
        <p:spPr bwMode="auto">
          <a:xfrm>
            <a:off x="4165600" y="6391468"/>
            <a:ext cx="3860800" cy="314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200">
                <a:solidFill>
                  <a:srgbClr val="000000"/>
                </a:solidFill>
                <a:latin typeface="Calibri" panose="020F0502020204030204" pitchFamily="34" charset="0"/>
                <a:cs typeface="+mn-cs"/>
              </a:defRPr>
            </a:lvl1pPr>
          </a:lstStyle>
          <a:p>
            <a:pPr>
              <a:defRPr/>
            </a:pPr>
            <a:r>
              <a:rPr lang="de-DE" altLang="de-DE"/>
              <a:t>© SINUS Institut</a:t>
            </a:r>
            <a:endParaRPr lang="de-DE" altLang="de-DE" dirty="0"/>
          </a:p>
        </p:txBody>
      </p:sp>
      <p:sp>
        <p:nvSpPr>
          <p:cNvPr id="1030" name="Rectangle 6">
            <a:extLst>
              <a:ext uri="{FF2B5EF4-FFF2-40B4-BE49-F238E27FC236}">
                <a16:creationId xmlns:a16="http://schemas.microsoft.com/office/drawing/2014/main" xmlns="" id="{C921F53B-88F5-44C8-A81C-20731E2641B8}"/>
              </a:ext>
            </a:extLst>
          </p:cNvPr>
          <p:cNvSpPr>
            <a:spLocks noGrp="1" noChangeArrowheads="1"/>
          </p:cNvSpPr>
          <p:nvPr>
            <p:ph type="sldNum" sz="quarter" idx="4"/>
          </p:nvPr>
        </p:nvSpPr>
        <p:spPr bwMode="auto">
          <a:xfrm>
            <a:off x="8737600" y="6391468"/>
            <a:ext cx="2540000" cy="314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solidFill>
                  <a:srgbClr val="000000"/>
                </a:solidFill>
                <a:latin typeface="Calibri" panose="020F0502020204030204" pitchFamily="34" charset="0"/>
              </a:defRPr>
            </a:lvl1pPr>
          </a:lstStyle>
          <a:p>
            <a:fld id="{24FDE026-23E2-409F-827F-BAC83CB4C90C}" type="slidenum">
              <a:rPr lang="de-DE" altLang="de-DE" smtClean="0"/>
              <a:pPr/>
              <a:t>‹Nr.›</a:t>
            </a:fld>
            <a:endParaRPr lang="de-DE" altLang="de-DE"/>
          </a:p>
        </p:txBody>
      </p:sp>
      <p:sp>
        <p:nvSpPr>
          <p:cNvPr id="7" name="Rectangle 11">
            <a:extLst>
              <a:ext uri="{FF2B5EF4-FFF2-40B4-BE49-F238E27FC236}">
                <a16:creationId xmlns:a16="http://schemas.microsoft.com/office/drawing/2014/main" xmlns="" id="{4301517D-4055-498E-8DED-D044382F744F}"/>
              </a:ext>
            </a:extLst>
          </p:cNvPr>
          <p:cNvSpPr>
            <a:spLocks noChangeArrowheads="1"/>
          </p:cNvSpPr>
          <p:nvPr userDrawn="1"/>
        </p:nvSpPr>
        <p:spPr bwMode="auto">
          <a:xfrm rot="16206641">
            <a:off x="-3097900" y="3155653"/>
            <a:ext cx="6740853" cy="415654"/>
          </a:xfrm>
          <a:prstGeom prst="rect">
            <a:avLst/>
          </a:prstGeom>
          <a:noFill/>
          <a:ln>
            <a:noFill/>
          </a:ln>
          <a:effectLst>
            <a:outerShdw dist="35921" dir="2700000" algn="ctr" rotWithShape="0">
              <a:schemeClr val="bg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fontAlgn="base">
              <a:spcBef>
                <a:spcPct val="0"/>
              </a:spcBef>
              <a:spcAft>
                <a:spcPct val="0"/>
              </a:spcAft>
              <a:buNone/>
              <a:defRPr/>
            </a:pPr>
            <a:r>
              <a:rPr lang="de-DE" altLang="de-DE" sz="2000" dirty="0">
                <a:solidFill>
                  <a:srgbClr val="2D2DB9">
                    <a:lumMod val="40000"/>
                    <a:lumOff val="60000"/>
                  </a:srgbClr>
                </a:solidFill>
                <a:latin typeface="Calibri" panose="020F0502020204030204" pitchFamily="34" charset="0"/>
                <a:cs typeface="Times New Roman" panose="02020603050405020304" pitchFamily="18" charset="0"/>
              </a:rPr>
              <a:t>„Warum nicht?“  Die Zugangsstudie</a:t>
            </a:r>
            <a:endParaRPr lang="de-DE" altLang="de-DE" sz="2000" b="1" dirty="0">
              <a:solidFill>
                <a:srgbClr val="2D2DB9">
                  <a:lumMod val="40000"/>
                  <a:lumOff val="60000"/>
                </a:srgbClr>
              </a:solidFill>
              <a:latin typeface="Calibri" panose="020F0502020204030204" pitchFamily="34" charset="0"/>
              <a:cs typeface="Times New Roman" panose="02020603050405020304" pitchFamily="18" charset="0"/>
            </a:endParaRPr>
          </a:p>
        </p:txBody>
      </p:sp>
      <p:pic>
        <p:nvPicPr>
          <p:cNvPr id="8" name="Picture 8" descr="Zugangsstudie">
            <a:extLst>
              <a:ext uri="{FF2B5EF4-FFF2-40B4-BE49-F238E27FC236}">
                <a16:creationId xmlns:a16="http://schemas.microsoft.com/office/drawing/2014/main" xmlns="" id="{32CDB331-4F22-42A1-8CA2-6415A957055E}"/>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77282" y="106591"/>
            <a:ext cx="3519010" cy="1033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rafik 10">
            <a:extLst>
              <a:ext uri="{FF2B5EF4-FFF2-40B4-BE49-F238E27FC236}">
                <a16:creationId xmlns:a16="http://schemas.microsoft.com/office/drawing/2014/main" xmlns="" id="{660B6CB0-A799-4B6D-A0F9-89FFBF12A6C7}"/>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9097347" y="364008"/>
            <a:ext cx="2917371" cy="619941"/>
          </a:xfrm>
          <a:prstGeom prst="rect">
            <a:avLst/>
          </a:prstGeom>
        </p:spPr>
      </p:pic>
    </p:spTree>
    <p:extLst>
      <p:ext uri="{BB962C8B-B14F-4D97-AF65-F5344CB8AC3E}">
        <p14:creationId xmlns:p14="http://schemas.microsoft.com/office/powerpoint/2010/main" val="781234879"/>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hf hdr="0" ftr="0"/>
  <p:txStyles>
    <p:titleStyle>
      <a:lvl1pPr algn="ctr" rtl="0" eaLnBrk="0" fontAlgn="base" hangingPunct="0">
        <a:spcBef>
          <a:spcPct val="0"/>
        </a:spcBef>
        <a:spcAft>
          <a:spcPct val="0"/>
        </a:spcAft>
        <a:defRPr sz="3600">
          <a:solidFill>
            <a:schemeClr val="tx2"/>
          </a:solidFill>
          <a:latin typeface="Calibri" panose="020F0502020204030204" pitchFamily="34" charset="0"/>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Calibri" panose="020F050202020403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Calibri" panose="020F0502020204030204" pitchFamily="34" charset="0"/>
        </a:defRPr>
      </a:lvl2pPr>
      <a:lvl3pPr marL="1143000" indent="-228600" algn="l" rtl="0" eaLnBrk="0" fontAlgn="base" hangingPunct="0">
        <a:spcBef>
          <a:spcPct val="20000"/>
        </a:spcBef>
        <a:spcAft>
          <a:spcPct val="0"/>
        </a:spcAft>
        <a:buChar char="•"/>
        <a:defRPr sz="2400">
          <a:solidFill>
            <a:schemeClr val="tx1"/>
          </a:solidFill>
          <a:latin typeface="Calibri" panose="020F0502020204030204" pitchFamily="34" charset="0"/>
        </a:defRPr>
      </a:lvl3pPr>
      <a:lvl4pPr marL="1600200" indent="-228600" algn="l" rtl="0" eaLnBrk="0" fontAlgn="base" hangingPunct="0">
        <a:spcBef>
          <a:spcPct val="20000"/>
        </a:spcBef>
        <a:spcAft>
          <a:spcPct val="0"/>
        </a:spcAft>
        <a:buChar char="–"/>
        <a:defRPr sz="2000">
          <a:solidFill>
            <a:schemeClr val="tx1"/>
          </a:solidFill>
          <a:latin typeface="Calibri" panose="020F0502020204030204" pitchFamily="34" charset="0"/>
        </a:defRPr>
      </a:lvl4pPr>
      <a:lvl5pPr marL="2057400" indent="-228600" algn="l" rtl="0" eaLnBrk="0" fontAlgn="base" hangingPunct="0">
        <a:spcBef>
          <a:spcPct val="20000"/>
        </a:spcBef>
        <a:spcAft>
          <a:spcPct val="0"/>
        </a:spcAft>
        <a:buChar char="»"/>
        <a:defRPr sz="2000">
          <a:solidFill>
            <a:schemeClr val="tx1"/>
          </a:solidFill>
          <a:latin typeface="Calibri" panose="020F050202020403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xmlns="" id="{D42E0056-E0D6-48DD-8B5A-F58C2F302C73}"/>
              </a:ext>
            </a:extLst>
          </p:cNvPr>
          <p:cNvSpPr>
            <a:spLocks noGrp="1" noChangeArrowheads="1"/>
          </p:cNvSpPr>
          <p:nvPr>
            <p:ph type="title"/>
          </p:nvPr>
        </p:nvSpPr>
        <p:spPr bwMode="auto">
          <a:xfrm>
            <a:off x="914400" y="1292700"/>
            <a:ext cx="10363200" cy="682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DE" altLang="de-DE" dirty="0"/>
              <a:t>Klicken Sie, um das Titelformat zu bearbeiten</a:t>
            </a:r>
          </a:p>
        </p:txBody>
      </p:sp>
      <p:sp>
        <p:nvSpPr>
          <p:cNvPr id="1027" name="Rectangle 3">
            <a:extLst>
              <a:ext uri="{FF2B5EF4-FFF2-40B4-BE49-F238E27FC236}">
                <a16:creationId xmlns:a16="http://schemas.microsoft.com/office/drawing/2014/main" xmlns="" id="{F6E2F7F5-0DBA-4FF2-A6DE-78103BF9CE1D}"/>
              </a:ext>
            </a:extLst>
          </p:cNvPr>
          <p:cNvSpPr>
            <a:spLocks noGrp="1" noChangeArrowheads="1"/>
          </p:cNvSpPr>
          <p:nvPr>
            <p:ph type="body" idx="1"/>
          </p:nvPr>
        </p:nvSpPr>
        <p:spPr bwMode="auto">
          <a:xfrm>
            <a:off x="914400" y="2127380"/>
            <a:ext cx="10363200" cy="4096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ltLang="de-DE" dirty="0"/>
              <a:t>Klicken Sie, um die Formate des Vorlagentextes zu bearbeiten</a:t>
            </a:r>
          </a:p>
          <a:p>
            <a:pPr lvl="1"/>
            <a:r>
              <a:rPr lang="de-DE" altLang="de-DE" dirty="0"/>
              <a:t>Zweite Ebene</a:t>
            </a:r>
          </a:p>
          <a:p>
            <a:pPr lvl="2"/>
            <a:r>
              <a:rPr lang="de-DE" altLang="de-DE" dirty="0"/>
              <a:t>Dritte Ebene</a:t>
            </a:r>
          </a:p>
          <a:p>
            <a:pPr lvl="3"/>
            <a:r>
              <a:rPr lang="de-DE" altLang="de-DE" dirty="0"/>
              <a:t>Vierte Ebene</a:t>
            </a:r>
          </a:p>
          <a:p>
            <a:pPr lvl="4"/>
            <a:r>
              <a:rPr lang="de-DE" altLang="de-DE" dirty="0"/>
              <a:t>Fünfte Ebene</a:t>
            </a:r>
          </a:p>
        </p:txBody>
      </p:sp>
      <p:sp>
        <p:nvSpPr>
          <p:cNvPr id="1028" name="Rectangle 4">
            <a:extLst>
              <a:ext uri="{FF2B5EF4-FFF2-40B4-BE49-F238E27FC236}">
                <a16:creationId xmlns:a16="http://schemas.microsoft.com/office/drawing/2014/main" xmlns="" id="{E7B51EDE-F5A9-4BCB-BA6E-5E3F9DA12315}"/>
              </a:ext>
            </a:extLst>
          </p:cNvPr>
          <p:cNvSpPr>
            <a:spLocks noGrp="1" noChangeArrowheads="1"/>
          </p:cNvSpPr>
          <p:nvPr>
            <p:ph type="dt" sz="half" idx="2"/>
          </p:nvPr>
        </p:nvSpPr>
        <p:spPr bwMode="auto">
          <a:xfrm>
            <a:off x="914400" y="6391468"/>
            <a:ext cx="2540000" cy="314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solidFill>
                  <a:srgbClr val="000000"/>
                </a:solidFill>
                <a:latin typeface="Calibri" panose="020F0502020204030204" pitchFamily="34" charset="0"/>
                <a:cs typeface="+mn-cs"/>
              </a:defRPr>
            </a:lvl1pPr>
          </a:lstStyle>
          <a:p>
            <a:pPr>
              <a:defRPr/>
            </a:pPr>
            <a:fld id="{47546C04-0996-4C4B-B003-A10FFCF47BA5}" type="datetime1">
              <a:rPr lang="de-DE" altLang="de-DE" smtClean="0"/>
              <a:pPr>
                <a:defRPr/>
              </a:pPr>
              <a:t>14.11.18</a:t>
            </a:fld>
            <a:endParaRPr lang="de-DE" altLang="de-DE" dirty="0"/>
          </a:p>
        </p:txBody>
      </p:sp>
      <p:sp>
        <p:nvSpPr>
          <p:cNvPr id="1029" name="Rectangle 5">
            <a:extLst>
              <a:ext uri="{FF2B5EF4-FFF2-40B4-BE49-F238E27FC236}">
                <a16:creationId xmlns:a16="http://schemas.microsoft.com/office/drawing/2014/main" xmlns="" id="{7FD1BFE5-332E-47FB-B47D-66EEC7A1ABA6}"/>
              </a:ext>
            </a:extLst>
          </p:cNvPr>
          <p:cNvSpPr>
            <a:spLocks noGrp="1" noChangeArrowheads="1"/>
          </p:cNvSpPr>
          <p:nvPr>
            <p:ph type="ftr" sz="quarter" idx="3"/>
          </p:nvPr>
        </p:nvSpPr>
        <p:spPr bwMode="auto">
          <a:xfrm>
            <a:off x="4165600" y="6391468"/>
            <a:ext cx="3860800" cy="314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200">
                <a:solidFill>
                  <a:srgbClr val="000000"/>
                </a:solidFill>
                <a:latin typeface="Calibri" panose="020F0502020204030204" pitchFamily="34" charset="0"/>
                <a:cs typeface="+mn-cs"/>
              </a:defRPr>
            </a:lvl1pPr>
          </a:lstStyle>
          <a:p>
            <a:pPr>
              <a:defRPr/>
            </a:pPr>
            <a:r>
              <a:rPr lang="de-DE" altLang="de-DE" dirty="0"/>
              <a:t>© Projekt Freizeitenevaluation</a:t>
            </a:r>
          </a:p>
        </p:txBody>
      </p:sp>
      <p:sp>
        <p:nvSpPr>
          <p:cNvPr id="1030" name="Rectangle 6">
            <a:extLst>
              <a:ext uri="{FF2B5EF4-FFF2-40B4-BE49-F238E27FC236}">
                <a16:creationId xmlns:a16="http://schemas.microsoft.com/office/drawing/2014/main" xmlns="" id="{C921F53B-88F5-44C8-A81C-20731E2641B8}"/>
              </a:ext>
            </a:extLst>
          </p:cNvPr>
          <p:cNvSpPr>
            <a:spLocks noGrp="1" noChangeArrowheads="1"/>
          </p:cNvSpPr>
          <p:nvPr>
            <p:ph type="sldNum" sz="quarter" idx="4"/>
          </p:nvPr>
        </p:nvSpPr>
        <p:spPr bwMode="auto">
          <a:xfrm>
            <a:off x="8737600" y="6391468"/>
            <a:ext cx="2540000" cy="314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solidFill>
                  <a:srgbClr val="000000"/>
                </a:solidFill>
                <a:latin typeface="Calibri" panose="020F0502020204030204" pitchFamily="34" charset="0"/>
              </a:defRPr>
            </a:lvl1pPr>
          </a:lstStyle>
          <a:p>
            <a:fld id="{24FDE026-23E2-409F-827F-BAC83CB4C90C}" type="slidenum">
              <a:rPr lang="de-DE" altLang="de-DE" smtClean="0"/>
              <a:pPr/>
              <a:t>‹Nr.›</a:t>
            </a:fld>
            <a:endParaRPr lang="de-DE" altLang="de-DE"/>
          </a:p>
        </p:txBody>
      </p:sp>
      <p:sp>
        <p:nvSpPr>
          <p:cNvPr id="7" name="Rectangle 11">
            <a:extLst>
              <a:ext uri="{FF2B5EF4-FFF2-40B4-BE49-F238E27FC236}">
                <a16:creationId xmlns:a16="http://schemas.microsoft.com/office/drawing/2014/main" xmlns="" id="{4301517D-4055-498E-8DED-D044382F744F}"/>
              </a:ext>
            </a:extLst>
          </p:cNvPr>
          <p:cNvSpPr>
            <a:spLocks noChangeArrowheads="1"/>
          </p:cNvSpPr>
          <p:nvPr userDrawn="1"/>
        </p:nvSpPr>
        <p:spPr bwMode="auto">
          <a:xfrm rot="16206641">
            <a:off x="-3097900" y="3155653"/>
            <a:ext cx="6740853" cy="415654"/>
          </a:xfrm>
          <a:prstGeom prst="rect">
            <a:avLst/>
          </a:prstGeom>
          <a:noFill/>
          <a:ln>
            <a:noFill/>
          </a:ln>
          <a:effectLst>
            <a:outerShdw dist="35921" dir="2700000" algn="ctr" rotWithShape="0">
              <a:schemeClr val="bg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fontAlgn="base">
              <a:spcBef>
                <a:spcPct val="0"/>
              </a:spcBef>
              <a:spcAft>
                <a:spcPct val="0"/>
              </a:spcAft>
              <a:buNone/>
              <a:defRPr/>
            </a:pPr>
            <a:r>
              <a:rPr lang="de-DE" altLang="de-DE" sz="2000" dirty="0">
                <a:solidFill>
                  <a:srgbClr val="2D2DB9">
                    <a:lumMod val="40000"/>
                    <a:lumOff val="60000"/>
                  </a:srgbClr>
                </a:solidFill>
                <a:latin typeface="Calibri" panose="020F0502020204030204" pitchFamily="34" charset="0"/>
                <a:cs typeface="Times New Roman" panose="02020603050405020304" pitchFamily="18" charset="0"/>
              </a:rPr>
              <a:t>„Warum nicht?“  Die Zugangsstudie</a:t>
            </a:r>
            <a:endParaRPr lang="de-DE" altLang="de-DE" sz="2000" b="1" dirty="0">
              <a:solidFill>
                <a:srgbClr val="2D2DB9">
                  <a:lumMod val="40000"/>
                  <a:lumOff val="60000"/>
                </a:srgbClr>
              </a:solidFill>
              <a:latin typeface="Calibri" panose="020F0502020204030204" pitchFamily="34" charset="0"/>
              <a:cs typeface="Times New Roman" panose="02020603050405020304" pitchFamily="18" charset="0"/>
            </a:endParaRPr>
          </a:p>
        </p:txBody>
      </p:sp>
      <p:pic>
        <p:nvPicPr>
          <p:cNvPr id="8" name="Picture 8" descr="Zugangsstudie">
            <a:extLst>
              <a:ext uri="{FF2B5EF4-FFF2-40B4-BE49-F238E27FC236}">
                <a16:creationId xmlns:a16="http://schemas.microsoft.com/office/drawing/2014/main" xmlns="" id="{32CDB331-4F22-42A1-8CA2-6415A957055E}"/>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77282" y="106591"/>
            <a:ext cx="3519010" cy="1033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2" descr="D:\_Eigene\Dokumente\Freizeitenevaluation\Grafik &amp; Design\Logo Freizeitenevaluation\logo-freizeitenevaluation-2015-web.jpg">
            <a:extLst>
              <a:ext uri="{FF2B5EF4-FFF2-40B4-BE49-F238E27FC236}">
                <a16:creationId xmlns:a16="http://schemas.microsoft.com/office/drawing/2014/main" xmlns="" id="{5EB8D3F6-8C36-4155-9CEC-646BB93DA4C8}"/>
              </a:ext>
            </a:extLst>
          </p:cNvPr>
          <p:cNvPicPr>
            <a:picLocks noChangeAspect="1" noChangeArrowheads="1"/>
          </p:cNvPicPr>
          <p:nvPr userDrawn="1"/>
        </p:nvPicPr>
        <p:blipFill>
          <a:blip r:embed="rId14" cstate="print"/>
          <a:srcRect/>
          <a:stretch>
            <a:fillRect/>
          </a:stretch>
        </p:blipFill>
        <p:spPr bwMode="auto">
          <a:xfrm>
            <a:off x="9358604" y="166710"/>
            <a:ext cx="2656114" cy="968181"/>
          </a:xfrm>
          <a:prstGeom prst="rect">
            <a:avLst/>
          </a:prstGeom>
          <a:noFill/>
        </p:spPr>
      </p:pic>
      <p:pic>
        <p:nvPicPr>
          <p:cNvPr id="14" name="Grafik 13">
            <a:extLst>
              <a:ext uri="{FF2B5EF4-FFF2-40B4-BE49-F238E27FC236}">
                <a16:creationId xmlns:a16="http://schemas.microsoft.com/office/drawing/2014/main" xmlns="" id="{E2057EDB-98D0-425C-A80E-F0797D73E922}"/>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8166362" y="166710"/>
            <a:ext cx="1102844" cy="968181"/>
          </a:xfrm>
          <a:prstGeom prst="rect">
            <a:avLst/>
          </a:prstGeom>
        </p:spPr>
      </p:pic>
    </p:spTree>
    <p:extLst>
      <p:ext uri="{BB962C8B-B14F-4D97-AF65-F5344CB8AC3E}">
        <p14:creationId xmlns:p14="http://schemas.microsoft.com/office/powerpoint/2010/main" val="4102198500"/>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hf hdr="0" ftr="0"/>
  <p:txStyles>
    <p:titleStyle>
      <a:lvl1pPr algn="ctr" rtl="0" eaLnBrk="0" fontAlgn="base" hangingPunct="0">
        <a:spcBef>
          <a:spcPct val="0"/>
        </a:spcBef>
        <a:spcAft>
          <a:spcPct val="0"/>
        </a:spcAft>
        <a:defRPr sz="3600">
          <a:solidFill>
            <a:schemeClr val="tx2"/>
          </a:solidFill>
          <a:latin typeface="Calibri" panose="020F0502020204030204" pitchFamily="34" charset="0"/>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Calibri" panose="020F050202020403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Calibri" panose="020F0502020204030204" pitchFamily="34" charset="0"/>
        </a:defRPr>
      </a:lvl2pPr>
      <a:lvl3pPr marL="1143000" indent="-228600" algn="l" rtl="0" eaLnBrk="0" fontAlgn="base" hangingPunct="0">
        <a:spcBef>
          <a:spcPct val="20000"/>
        </a:spcBef>
        <a:spcAft>
          <a:spcPct val="0"/>
        </a:spcAft>
        <a:buChar char="•"/>
        <a:defRPr sz="2400">
          <a:solidFill>
            <a:schemeClr val="tx1"/>
          </a:solidFill>
          <a:latin typeface="Calibri" panose="020F0502020204030204" pitchFamily="34" charset="0"/>
        </a:defRPr>
      </a:lvl3pPr>
      <a:lvl4pPr marL="1600200" indent="-228600" algn="l" rtl="0" eaLnBrk="0" fontAlgn="base" hangingPunct="0">
        <a:spcBef>
          <a:spcPct val="20000"/>
        </a:spcBef>
        <a:spcAft>
          <a:spcPct val="0"/>
        </a:spcAft>
        <a:buChar char="–"/>
        <a:defRPr sz="2000">
          <a:solidFill>
            <a:schemeClr val="tx1"/>
          </a:solidFill>
          <a:latin typeface="Calibri" panose="020F0502020204030204" pitchFamily="34" charset="0"/>
        </a:defRPr>
      </a:lvl4pPr>
      <a:lvl5pPr marL="2057400" indent="-228600" algn="l" rtl="0" eaLnBrk="0" fontAlgn="base" hangingPunct="0">
        <a:spcBef>
          <a:spcPct val="20000"/>
        </a:spcBef>
        <a:spcAft>
          <a:spcPct val="0"/>
        </a:spcAft>
        <a:buChar char="»"/>
        <a:defRPr sz="2000">
          <a:solidFill>
            <a:schemeClr val="tx1"/>
          </a:solidFill>
          <a:latin typeface="Calibri" panose="020F050202020403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xmlns="" id="{D42E0056-E0D6-48DD-8B5A-F58C2F302C73}"/>
              </a:ext>
            </a:extLst>
          </p:cNvPr>
          <p:cNvSpPr>
            <a:spLocks noGrp="1" noChangeArrowheads="1"/>
          </p:cNvSpPr>
          <p:nvPr>
            <p:ph type="title"/>
          </p:nvPr>
        </p:nvSpPr>
        <p:spPr bwMode="auto">
          <a:xfrm>
            <a:off x="914400" y="1292700"/>
            <a:ext cx="10363200" cy="682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DE" altLang="de-DE" dirty="0"/>
              <a:t>Klicken Sie, um das Titelformat zu bearbeiten</a:t>
            </a:r>
          </a:p>
        </p:txBody>
      </p:sp>
      <p:sp>
        <p:nvSpPr>
          <p:cNvPr id="1027" name="Rectangle 3">
            <a:extLst>
              <a:ext uri="{FF2B5EF4-FFF2-40B4-BE49-F238E27FC236}">
                <a16:creationId xmlns:a16="http://schemas.microsoft.com/office/drawing/2014/main" xmlns="" id="{F6E2F7F5-0DBA-4FF2-A6DE-78103BF9CE1D}"/>
              </a:ext>
            </a:extLst>
          </p:cNvPr>
          <p:cNvSpPr>
            <a:spLocks noGrp="1" noChangeArrowheads="1"/>
          </p:cNvSpPr>
          <p:nvPr>
            <p:ph type="body" idx="1"/>
          </p:nvPr>
        </p:nvSpPr>
        <p:spPr bwMode="auto">
          <a:xfrm>
            <a:off x="914400" y="2127380"/>
            <a:ext cx="10363200" cy="4096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ltLang="de-DE" dirty="0"/>
              <a:t>Klicken Sie, um die Formate des Vorlagentextes zu bearbeiten</a:t>
            </a:r>
          </a:p>
          <a:p>
            <a:pPr lvl="1"/>
            <a:r>
              <a:rPr lang="de-DE" altLang="de-DE" dirty="0"/>
              <a:t>Zweite Ebene</a:t>
            </a:r>
          </a:p>
          <a:p>
            <a:pPr lvl="2"/>
            <a:r>
              <a:rPr lang="de-DE" altLang="de-DE" dirty="0"/>
              <a:t>Dritte Ebene</a:t>
            </a:r>
          </a:p>
          <a:p>
            <a:pPr lvl="3"/>
            <a:r>
              <a:rPr lang="de-DE" altLang="de-DE" dirty="0"/>
              <a:t>Vierte Ebene</a:t>
            </a:r>
          </a:p>
          <a:p>
            <a:pPr lvl="4"/>
            <a:r>
              <a:rPr lang="de-DE" altLang="de-DE" dirty="0"/>
              <a:t>Fünfte Ebene</a:t>
            </a:r>
          </a:p>
        </p:txBody>
      </p:sp>
      <p:sp>
        <p:nvSpPr>
          <p:cNvPr id="1028" name="Rectangle 4">
            <a:extLst>
              <a:ext uri="{FF2B5EF4-FFF2-40B4-BE49-F238E27FC236}">
                <a16:creationId xmlns:a16="http://schemas.microsoft.com/office/drawing/2014/main" xmlns="" id="{E7B51EDE-F5A9-4BCB-BA6E-5E3F9DA12315}"/>
              </a:ext>
            </a:extLst>
          </p:cNvPr>
          <p:cNvSpPr>
            <a:spLocks noGrp="1" noChangeArrowheads="1"/>
          </p:cNvSpPr>
          <p:nvPr>
            <p:ph type="dt" sz="half" idx="2"/>
          </p:nvPr>
        </p:nvSpPr>
        <p:spPr bwMode="auto">
          <a:xfrm>
            <a:off x="914400" y="6391468"/>
            <a:ext cx="2540000" cy="314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solidFill>
                  <a:srgbClr val="000000"/>
                </a:solidFill>
                <a:latin typeface="Calibri" panose="020F0502020204030204" pitchFamily="34" charset="0"/>
                <a:cs typeface="+mn-cs"/>
              </a:defRPr>
            </a:lvl1pPr>
          </a:lstStyle>
          <a:p>
            <a:pPr>
              <a:defRPr/>
            </a:pPr>
            <a:fld id="{47546C04-0996-4C4B-B003-A10FFCF47BA5}" type="datetime1">
              <a:rPr lang="de-DE" altLang="de-DE" smtClean="0"/>
              <a:pPr>
                <a:defRPr/>
              </a:pPr>
              <a:t>14.11.18</a:t>
            </a:fld>
            <a:endParaRPr lang="de-DE" altLang="de-DE" dirty="0"/>
          </a:p>
        </p:txBody>
      </p:sp>
      <p:sp>
        <p:nvSpPr>
          <p:cNvPr id="1029" name="Rectangle 5">
            <a:extLst>
              <a:ext uri="{FF2B5EF4-FFF2-40B4-BE49-F238E27FC236}">
                <a16:creationId xmlns:a16="http://schemas.microsoft.com/office/drawing/2014/main" xmlns="" id="{7FD1BFE5-332E-47FB-B47D-66EEC7A1ABA6}"/>
              </a:ext>
            </a:extLst>
          </p:cNvPr>
          <p:cNvSpPr>
            <a:spLocks noGrp="1" noChangeArrowheads="1"/>
          </p:cNvSpPr>
          <p:nvPr>
            <p:ph type="ftr" sz="quarter" idx="3"/>
          </p:nvPr>
        </p:nvSpPr>
        <p:spPr bwMode="auto">
          <a:xfrm>
            <a:off x="4165600" y="6391468"/>
            <a:ext cx="3860800" cy="314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200">
                <a:solidFill>
                  <a:srgbClr val="000000"/>
                </a:solidFill>
                <a:latin typeface="Calibri" panose="020F0502020204030204" pitchFamily="34" charset="0"/>
                <a:cs typeface="+mn-cs"/>
              </a:defRPr>
            </a:lvl1pPr>
          </a:lstStyle>
          <a:p>
            <a:pPr>
              <a:defRPr/>
            </a:pPr>
            <a:r>
              <a:rPr lang="de-DE" altLang="de-DE"/>
              <a:t>© TH Köln, Forschungsschwerpunkt Nonformale Bildung</a:t>
            </a:r>
            <a:endParaRPr lang="de-DE" altLang="de-DE" dirty="0"/>
          </a:p>
        </p:txBody>
      </p:sp>
      <p:sp>
        <p:nvSpPr>
          <p:cNvPr id="1030" name="Rectangle 6">
            <a:extLst>
              <a:ext uri="{FF2B5EF4-FFF2-40B4-BE49-F238E27FC236}">
                <a16:creationId xmlns:a16="http://schemas.microsoft.com/office/drawing/2014/main" xmlns="" id="{C921F53B-88F5-44C8-A81C-20731E2641B8}"/>
              </a:ext>
            </a:extLst>
          </p:cNvPr>
          <p:cNvSpPr>
            <a:spLocks noGrp="1" noChangeArrowheads="1"/>
          </p:cNvSpPr>
          <p:nvPr>
            <p:ph type="sldNum" sz="quarter" idx="4"/>
          </p:nvPr>
        </p:nvSpPr>
        <p:spPr bwMode="auto">
          <a:xfrm>
            <a:off x="8737600" y="6391468"/>
            <a:ext cx="2540000" cy="314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solidFill>
                  <a:srgbClr val="000000"/>
                </a:solidFill>
                <a:latin typeface="Calibri" panose="020F0502020204030204" pitchFamily="34" charset="0"/>
              </a:defRPr>
            </a:lvl1pPr>
          </a:lstStyle>
          <a:p>
            <a:fld id="{24FDE026-23E2-409F-827F-BAC83CB4C90C}" type="slidenum">
              <a:rPr lang="de-DE" altLang="de-DE" smtClean="0"/>
              <a:pPr/>
              <a:t>‹Nr.›</a:t>
            </a:fld>
            <a:endParaRPr lang="de-DE" altLang="de-DE"/>
          </a:p>
        </p:txBody>
      </p:sp>
      <p:sp>
        <p:nvSpPr>
          <p:cNvPr id="7" name="Rectangle 11">
            <a:extLst>
              <a:ext uri="{FF2B5EF4-FFF2-40B4-BE49-F238E27FC236}">
                <a16:creationId xmlns:a16="http://schemas.microsoft.com/office/drawing/2014/main" xmlns="" id="{4301517D-4055-498E-8DED-D044382F744F}"/>
              </a:ext>
            </a:extLst>
          </p:cNvPr>
          <p:cNvSpPr>
            <a:spLocks noChangeArrowheads="1"/>
          </p:cNvSpPr>
          <p:nvPr userDrawn="1"/>
        </p:nvSpPr>
        <p:spPr bwMode="auto">
          <a:xfrm rot="16206641">
            <a:off x="-3097900" y="3155653"/>
            <a:ext cx="6740853" cy="415654"/>
          </a:xfrm>
          <a:prstGeom prst="rect">
            <a:avLst/>
          </a:prstGeom>
          <a:noFill/>
          <a:ln>
            <a:noFill/>
          </a:ln>
          <a:effectLst>
            <a:outerShdw dist="35921" dir="2700000" algn="ctr" rotWithShape="0">
              <a:schemeClr val="bg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fontAlgn="base">
              <a:spcBef>
                <a:spcPct val="0"/>
              </a:spcBef>
              <a:spcAft>
                <a:spcPct val="0"/>
              </a:spcAft>
              <a:buNone/>
              <a:defRPr/>
            </a:pPr>
            <a:r>
              <a:rPr lang="de-DE" altLang="de-DE" sz="2000" dirty="0">
                <a:solidFill>
                  <a:srgbClr val="2D2DB9">
                    <a:lumMod val="40000"/>
                    <a:lumOff val="60000"/>
                  </a:srgbClr>
                </a:solidFill>
                <a:latin typeface="Calibri" panose="020F0502020204030204" pitchFamily="34" charset="0"/>
                <a:cs typeface="Times New Roman" panose="02020603050405020304" pitchFamily="18" charset="0"/>
              </a:rPr>
              <a:t>„Warum nicht?“  Die Zugangsstudie</a:t>
            </a:r>
            <a:endParaRPr lang="de-DE" altLang="de-DE" sz="2000" b="1" dirty="0">
              <a:solidFill>
                <a:srgbClr val="2D2DB9">
                  <a:lumMod val="40000"/>
                  <a:lumOff val="60000"/>
                </a:srgbClr>
              </a:solidFill>
              <a:latin typeface="Calibri" panose="020F0502020204030204" pitchFamily="34" charset="0"/>
              <a:cs typeface="Times New Roman" panose="02020603050405020304" pitchFamily="18" charset="0"/>
            </a:endParaRPr>
          </a:p>
        </p:txBody>
      </p:sp>
      <p:pic>
        <p:nvPicPr>
          <p:cNvPr id="8" name="Picture 8" descr="Zugangsstudie">
            <a:extLst>
              <a:ext uri="{FF2B5EF4-FFF2-40B4-BE49-F238E27FC236}">
                <a16:creationId xmlns:a16="http://schemas.microsoft.com/office/drawing/2014/main" xmlns="" id="{32CDB331-4F22-42A1-8CA2-6415A957055E}"/>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77282" y="106591"/>
            <a:ext cx="3519010" cy="1033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rafik 10">
            <a:extLst>
              <a:ext uri="{FF2B5EF4-FFF2-40B4-BE49-F238E27FC236}">
                <a16:creationId xmlns:a16="http://schemas.microsoft.com/office/drawing/2014/main" xmlns="" id="{DAF6918B-008F-4FB9-A6B0-1DCAE35B4420}"/>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088260" y="134584"/>
            <a:ext cx="1926458" cy="1033709"/>
          </a:xfrm>
          <a:prstGeom prst="rect">
            <a:avLst/>
          </a:prstGeom>
        </p:spPr>
      </p:pic>
      <p:pic>
        <p:nvPicPr>
          <p:cNvPr id="12" name="Grafik 11">
            <a:extLst>
              <a:ext uri="{FF2B5EF4-FFF2-40B4-BE49-F238E27FC236}">
                <a16:creationId xmlns:a16="http://schemas.microsoft.com/office/drawing/2014/main" xmlns="" id="{178B0741-13E8-468A-91E1-82B26146051F}"/>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705321" y="152400"/>
            <a:ext cx="2183296" cy="682280"/>
          </a:xfrm>
          <a:prstGeom prst="rect">
            <a:avLst/>
          </a:prstGeom>
        </p:spPr>
      </p:pic>
    </p:spTree>
    <p:extLst>
      <p:ext uri="{BB962C8B-B14F-4D97-AF65-F5344CB8AC3E}">
        <p14:creationId xmlns:p14="http://schemas.microsoft.com/office/powerpoint/2010/main" val="3571378849"/>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hf hdr="0" ftr="0"/>
  <p:txStyles>
    <p:titleStyle>
      <a:lvl1pPr algn="ctr" rtl="0" eaLnBrk="0" fontAlgn="base" hangingPunct="0">
        <a:spcBef>
          <a:spcPct val="0"/>
        </a:spcBef>
        <a:spcAft>
          <a:spcPct val="0"/>
        </a:spcAft>
        <a:defRPr sz="3600">
          <a:solidFill>
            <a:schemeClr val="tx2"/>
          </a:solidFill>
          <a:latin typeface="Calibri" panose="020F0502020204030204" pitchFamily="34" charset="0"/>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Calibri" panose="020F050202020403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Calibri" panose="020F0502020204030204" pitchFamily="34" charset="0"/>
        </a:defRPr>
      </a:lvl2pPr>
      <a:lvl3pPr marL="1143000" indent="-228600" algn="l" rtl="0" eaLnBrk="0" fontAlgn="base" hangingPunct="0">
        <a:spcBef>
          <a:spcPct val="20000"/>
        </a:spcBef>
        <a:spcAft>
          <a:spcPct val="0"/>
        </a:spcAft>
        <a:buChar char="•"/>
        <a:defRPr sz="2400">
          <a:solidFill>
            <a:schemeClr val="tx1"/>
          </a:solidFill>
          <a:latin typeface="Calibri" panose="020F0502020204030204" pitchFamily="34" charset="0"/>
        </a:defRPr>
      </a:lvl3pPr>
      <a:lvl4pPr marL="1600200" indent="-228600" algn="l" rtl="0" eaLnBrk="0" fontAlgn="base" hangingPunct="0">
        <a:spcBef>
          <a:spcPct val="20000"/>
        </a:spcBef>
        <a:spcAft>
          <a:spcPct val="0"/>
        </a:spcAft>
        <a:buChar char="–"/>
        <a:defRPr sz="2000">
          <a:solidFill>
            <a:schemeClr val="tx1"/>
          </a:solidFill>
          <a:latin typeface="Calibri" panose="020F0502020204030204" pitchFamily="34" charset="0"/>
        </a:defRPr>
      </a:lvl4pPr>
      <a:lvl5pPr marL="2057400" indent="-228600" algn="l" rtl="0" eaLnBrk="0" fontAlgn="base" hangingPunct="0">
        <a:spcBef>
          <a:spcPct val="20000"/>
        </a:spcBef>
        <a:spcAft>
          <a:spcPct val="0"/>
        </a:spcAft>
        <a:buChar char="»"/>
        <a:defRPr sz="2000">
          <a:solidFill>
            <a:schemeClr val="tx1"/>
          </a:solidFill>
          <a:latin typeface="Calibri" panose="020F050202020403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105" name="Rectangle 9"/>
          <p:cNvSpPr>
            <a:spLocks noGrp="1" noChangeArrowheads="1"/>
          </p:cNvSpPr>
          <p:nvPr>
            <p:ph type="title"/>
          </p:nvPr>
        </p:nvSpPr>
        <p:spPr bwMode="auto">
          <a:xfrm>
            <a:off x="161842" y="1"/>
            <a:ext cx="9916133" cy="11969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endParaRPr lang="en-US" dirty="0"/>
          </a:p>
        </p:txBody>
      </p:sp>
      <p:sp>
        <p:nvSpPr>
          <p:cNvPr id="4106" name="Rectangle 10"/>
          <p:cNvSpPr>
            <a:spLocks noGrp="1" noChangeArrowheads="1"/>
          </p:cNvSpPr>
          <p:nvPr>
            <p:ph type="body" idx="1"/>
          </p:nvPr>
        </p:nvSpPr>
        <p:spPr bwMode="auto">
          <a:xfrm>
            <a:off x="161842" y="1484312"/>
            <a:ext cx="11868316" cy="514306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Klicken Sie, um die Formate des Vorlagentextes zu bearbeiten</a:t>
            </a:r>
          </a:p>
          <a:p>
            <a:pPr lvl="1"/>
            <a:r>
              <a:rPr lang="en-US"/>
              <a:t>Zweite Ebene</a:t>
            </a:r>
          </a:p>
          <a:p>
            <a:pPr lvl="2"/>
            <a:r>
              <a:rPr lang="en-US"/>
              <a:t>Dritte Ebene</a:t>
            </a:r>
          </a:p>
          <a:p>
            <a:pPr lvl="3"/>
            <a:r>
              <a:rPr lang="en-US"/>
              <a:t>Vierte Ebene</a:t>
            </a:r>
          </a:p>
          <a:p>
            <a:pPr lvl="4"/>
            <a:r>
              <a:rPr lang="en-US"/>
              <a:t>Fünfte Ebene</a:t>
            </a:r>
          </a:p>
        </p:txBody>
      </p:sp>
      <p:pic>
        <p:nvPicPr>
          <p:cNvPr id="5" name="Picture 2" descr="D:\_Eigene\Dokumente\Freizeitenevaluation\Grafik &amp; Design\Logo Freizeitenevaluation\logo-freizeitenevaluation-2015-web.jpg"/>
          <p:cNvPicPr>
            <a:picLocks noChangeAspect="1" noChangeArrowheads="1"/>
          </p:cNvPicPr>
          <p:nvPr userDrawn="1"/>
        </p:nvPicPr>
        <p:blipFill>
          <a:blip r:embed="rId3" cstate="print"/>
          <a:srcRect/>
          <a:stretch>
            <a:fillRect/>
          </a:stretch>
        </p:blipFill>
        <p:spPr bwMode="auto">
          <a:xfrm>
            <a:off x="10218527" y="41509"/>
            <a:ext cx="1920000" cy="524895"/>
          </a:xfrm>
          <a:prstGeom prst="rect">
            <a:avLst/>
          </a:prstGeom>
          <a:noFill/>
        </p:spPr>
      </p:pic>
      <p:pic>
        <p:nvPicPr>
          <p:cNvPr id="2" name="Grafik 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802879" y="611913"/>
            <a:ext cx="1093525" cy="720000"/>
          </a:xfrm>
          <a:prstGeom prst="rect">
            <a:avLst/>
          </a:prstGeom>
        </p:spPr>
      </p:pic>
    </p:spTree>
    <p:extLst>
      <p:ext uri="{BB962C8B-B14F-4D97-AF65-F5344CB8AC3E}">
        <p14:creationId xmlns:p14="http://schemas.microsoft.com/office/powerpoint/2010/main" val="2042750691"/>
      </p:ext>
    </p:extLst>
  </p:cSld>
  <p:clrMap bg1="lt1" tx1="dk1" bg2="lt2" tx2="dk2" accent1="accent1" accent2="accent2" accent3="accent3" accent4="accent4" accent5="accent5" accent6="accent6" hlink="hlink" folHlink="folHlink"/>
  <p:sldLayoutIdLst>
    <p:sldLayoutId id="2147483747" r:id="rId1"/>
  </p:sldLayoutIdLst>
  <p:transition/>
  <p:hf hdr="0" dt="0"/>
  <p:txStyles>
    <p:titleStyle>
      <a:lvl1pPr algn="l" rtl="0" eaLnBrk="1" fontAlgn="base" hangingPunct="1">
        <a:spcBef>
          <a:spcPct val="0"/>
        </a:spcBef>
        <a:spcAft>
          <a:spcPct val="0"/>
        </a:spcAft>
        <a:defRPr sz="3600" b="1">
          <a:solidFill>
            <a:schemeClr val="tx2"/>
          </a:solidFill>
          <a:effectLst>
            <a:outerShdw blurRad="38100" dist="38100" dir="2700000" algn="tl">
              <a:srgbClr val="C0C0C0"/>
            </a:outerShdw>
          </a:effectLst>
          <a:latin typeface="+mj-lt"/>
          <a:ea typeface="+mj-ea"/>
          <a:cs typeface="+mj-cs"/>
        </a:defRPr>
      </a:lvl1pPr>
      <a:lvl2pPr algn="l" rtl="0" eaLnBrk="1" fontAlgn="base" hangingPunct="1">
        <a:spcBef>
          <a:spcPct val="0"/>
        </a:spcBef>
        <a:spcAft>
          <a:spcPct val="0"/>
        </a:spcAft>
        <a:defRPr sz="3600" b="1">
          <a:solidFill>
            <a:schemeClr val="tx2"/>
          </a:solidFill>
          <a:effectLst>
            <a:outerShdw blurRad="38100" dist="38100" dir="2700000" algn="tl">
              <a:srgbClr val="C0C0C0"/>
            </a:outerShdw>
          </a:effectLst>
          <a:latin typeface="Arial" charset="0"/>
        </a:defRPr>
      </a:lvl2pPr>
      <a:lvl3pPr algn="l" rtl="0" eaLnBrk="1" fontAlgn="base" hangingPunct="1">
        <a:spcBef>
          <a:spcPct val="0"/>
        </a:spcBef>
        <a:spcAft>
          <a:spcPct val="0"/>
        </a:spcAft>
        <a:defRPr sz="3600" b="1">
          <a:solidFill>
            <a:schemeClr val="tx2"/>
          </a:solidFill>
          <a:effectLst>
            <a:outerShdw blurRad="38100" dist="38100" dir="2700000" algn="tl">
              <a:srgbClr val="C0C0C0"/>
            </a:outerShdw>
          </a:effectLst>
          <a:latin typeface="Arial" charset="0"/>
        </a:defRPr>
      </a:lvl3pPr>
      <a:lvl4pPr algn="l" rtl="0" eaLnBrk="1" fontAlgn="base" hangingPunct="1">
        <a:spcBef>
          <a:spcPct val="0"/>
        </a:spcBef>
        <a:spcAft>
          <a:spcPct val="0"/>
        </a:spcAft>
        <a:defRPr sz="3600" b="1">
          <a:solidFill>
            <a:schemeClr val="tx2"/>
          </a:solidFill>
          <a:effectLst>
            <a:outerShdw blurRad="38100" dist="38100" dir="2700000" algn="tl">
              <a:srgbClr val="C0C0C0"/>
            </a:outerShdw>
          </a:effectLst>
          <a:latin typeface="Arial" charset="0"/>
        </a:defRPr>
      </a:lvl4pPr>
      <a:lvl5pPr algn="l" rtl="0" eaLnBrk="1" fontAlgn="base" hangingPunct="1">
        <a:spcBef>
          <a:spcPct val="0"/>
        </a:spcBef>
        <a:spcAft>
          <a:spcPct val="0"/>
        </a:spcAft>
        <a:defRPr sz="3600" b="1">
          <a:solidFill>
            <a:schemeClr val="tx2"/>
          </a:solidFill>
          <a:effectLst>
            <a:outerShdw blurRad="38100" dist="38100" dir="2700000" algn="tl">
              <a:srgbClr val="C0C0C0"/>
            </a:outerShdw>
          </a:effectLst>
          <a:latin typeface="Arial" charset="0"/>
        </a:defRPr>
      </a:lvl5pPr>
      <a:lvl6pPr marL="457200" algn="l" rtl="0" eaLnBrk="1" fontAlgn="base" hangingPunct="1">
        <a:spcBef>
          <a:spcPct val="0"/>
        </a:spcBef>
        <a:spcAft>
          <a:spcPct val="0"/>
        </a:spcAft>
        <a:defRPr sz="3600" b="1">
          <a:solidFill>
            <a:schemeClr val="tx2"/>
          </a:solidFill>
          <a:effectLst>
            <a:outerShdw blurRad="38100" dist="38100" dir="2700000" algn="tl">
              <a:srgbClr val="C0C0C0"/>
            </a:outerShdw>
          </a:effectLst>
          <a:latin typeface="Arial" charset="0"/>
        </a:defRPr>
      </a:lvl6pPr>
      <a:lvl7pPr marL="914400" algn="l" rtl="0" eaLnBrk="1" fontAlgn="base" hangingPunct="1">
        <a:spcBef>
          <a:spcPct val="0"/>
        </a:spcBef>
        <a:spcAft>
          <a:spcPct val="0"/>
        </a:spcAft>
        <a:defRPr sz="3600" b="1">
          <a:solidFill>
            <a:schemeClr val="tx2"/>
          </a:solidFill>
          <a:effectLst>
            <a:outerShdw blurRad="38100" dist="38100" dir="2700000" algn="tl">
              <a:srgbClr val="C0C0C0"/>
            </a:outerShdw>
          </a:effectLst>
          <a:latin typeface="Arial" charset="0"/>
        </a:defRPr>
      </a:lvl7pPr>
      <a:lvl8pPr marL="1371600" algn="l" rtl="0" eaLnBrk="1" fontAlgn="base" hangingPunct="1">
        <a:spcBef>
          <a:spcPct val="0"/>
        </a:spcBef>
        <a:spcAft>
          <a:spcPct val="0"/>
        </a:spcAft>
        <a:defRPr sz="3600" b="1">
          <a:solidFill>
            <a:schemeClr val="tx2"/>
          </a:solidFill>
          <a:effectLst>
            <a:outerShdw blurRad="38100" dist="38100" dir="2700000" algn="tl">
              <a:srgbClr val="C0C0C0"/>
            </a:outerShdw>
          </a:effectLst>
          <a:latin typeface="Arial" charset="0"/>
        </a:defRPr>
      </a:lvl8pPr>
      <a:lvl9pPr marL="1828800" algn="l" rtl="0" eaLnBrk="1" fontAlgn="base" hangingPunct="1">
        <a:spcBef>
          <a:spcPct val="0"/>
        </a:spcBef>
        <a:spcAft>
          <a:spcPct val="0"/>
        </a:spcAft>
        <a:defRPr sz="3600" b="1">
          <a:solidFill>
            <a:schemeClr val="tx2"/>
          </a:solidFill>
          <a:effectLst>
            <a:outerShdw blurRad="38100" dist="38100" dir="2700000" algn="tl">
              <a:srgbClr val="C0C0C0"/>
            </a:outerShdw>
          </a:effectLst>
          <a:latin typeface="Arial" charset="0"/>
        </a:defRPr>
      </a:lvl9pPr>
    </p:titleStyle>
    <p:bodyStyle>
      <a:lvl1pPr marL="342900" indent="-342900" algn="l" rtl="0" eaLnBrk="1" fontAlgn="base" hangingPunct="1">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hlink"/>
        </a:buClr>
        <a:buSzPct val="55000"/>
        <a:buFont typeface="Wingdings" pitchFamily="2" charset="2"/>
        <a:buChar char="n"/>
        <a:defRPr sz="2800">
          <a:solidFill>
            <a:schemeClr val="tx1"/>
          </a:solidFill>
          <a:latin typeface="+mn-lt"/>
        </a:defRPr>
      </a:lvl2pPr>
      <a:lvl3pPr marL="1143000" indent="-228600" algn="l" rtl="0" eaLnBrk="1" fontAlgn="base" hangingPunct="1">
        <a:spcBef>
          <a:spcPct val="20000"/>
        </a:spcBef>
        <a:spcAft>
          <a:spcPct val="0"/>
        </a:spcAft>
        <a:buClr>
          <a:schemeClr val="folHlink"/>
        </a:buClr>
        <a:buSzPct val="50000"/>
        <a:buFont typeface="Wingdings" pitchFamily="2" charset="2"/>
        <a:buChar char="n"/>
        <a:defRPr sz="2400">
          <a:solidFill>
            <a:schemeClr val="tx1"/>
          </a:solidFill>
          <a:latin typeface="+mn-lt"/>
        </a:defRPr>
      </a:lvl3pPr>
      <a:lvl4pPr marL="1600200" indent="-228600" algn="l" rtl="0" eaLnBrk="1" fontAlgn="base" hangingPunct="1">
        <a:spcBef>
          <a:spcPct val="20000"/>
        </a:spcBef>
        <a:spcAft>
          <a:spcPct val="0"/>
        </a:spcAft>
        <a:buClr>
          <a:schemeClr val="accent2"/>
        </a:buClr>
        <a:buSzPct val="55000"/>
        <a:buFont typeface="Wingdings" pitchFamily="2" charset="2"/>
        <a:buChar char="n"/>
        <a:defRPr sz="2000">
          <a:solidFill>
            <a:schemeClr val="tx1"/>
          </a:solidFill>
          <a:latin typeface="+mn-lt"/>
        </a:defRPr>
      </a:lvl4pPr>
      <a:lvl5pPr marL="20574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defRPr>
      </a:lvl5pPr>
      <a:lvl6pPr marL="25146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40.xml"/></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4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www.i-eval.eu/" TargetMode="External"/><Relationship Id="rId1" Type="http://schemas.openxmlformats.org/officeDocument/2006/relationships/slideLayout" Target="../slideLayouts/slideLayout46.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xml"/><Relationship Id="rId1" Type="http://schemas.openxmlformats.org/officeDocument/2006/relationships/slideLayout" Target="../slideLayouts/slideLayout57.xml"/></Relationships>
</file>

<file path=ppt/slides/_rels/slide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57.xml"/><Relationship Id="rId1" Type="http://schemas.openxmlformats.org/officeDocument/2006/relationships/themeOverride" Target="../theme/themeOverride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18.xml"/><Relationship Id="rId1" Type="http://schemas.openxmlformats.org/officeDocument/2006/relationships/vmlDrawing" Target="../drawings/vmlDrawing1.vml"/><Relationship Id="rId6" Type="http://schemas.openxmlformats.org/officeDocument/2006/relationships/image" Target="../media/image17.emf"/><Relationship Id="rId5" Type="http://schemas.openxmlformats.org/officeDocument/2006/relationships/package" Target="../embeddings/Microsoft_Word-Dokument1.docx"/><Relationship Id="rId4" Type="http://schemas.openxmlformats.org/officeDocument/2006/relationships/oleObject" Target="../embeddings/oleObject1.bin"/></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0.xml"/></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0.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0.xml"/><Relationship Id="rId5" Type="http://schemas.openxmlformats.org/officeDocument/2006/relationships/image" Target="../media/image24.pn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xmlns="" id="{F82BF3E2-EB0E-40D6-8835-2367A5316CA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148480" y="1563968"/>
            <a:ext cx="6043520" cy="5294033"/>
          </a:xfrm>
          <a:custGeom>
            <a:avLst/>
            <a:gdLst>
              <a:gd name="connsiteX0" fmla="*/ 3600823 w 6043520"/>
              <a:gd name="connsiteY0" fmla="*/ 0 h 5294033"/>
              <a:gd name="connsiteX1" fmla="*/ 5891281 w 6043520"/>
              <a:gd name="connsiteY1" fmla="*/ 822253 h 5294033"/>
              <a:gd name="connsiteX2" fmla="*/ 6043520 w 6043520"/>
              <a:gd name="connsiteY2" fmla="*/ 960617 h 5294033"/>
              <a:gd name="connsiteX3" fmla="*/ 6043520 w 6043520"/>
              <a:gd name="connsiteY3" fmla="*/ 5294033 h 5294033"/>
              <a:gd name="connsiteX4" fmla="*/ 423445 w 6043520"/>
              <a:gd name="connsiteY4" fmla="*/ 5294033 h 5294033"/>
              <a:gd name="connsiteX5" fmla="*/ 282971 w 6043520"/>
              <a:gd name="connsiteY5" fmla="*/ 5002426 h 5294033"/>
              <a:gd name="connsiteX6" fmla="*/ 0 w 6043520"/>
              <a:gd name="connsiteY6" fmla="*/ 3600823 h 5294033"/>
              <a:gd name="connsiteX7" fmla="*/ 3600823 w 6043520"/>
              <a:gd name="connsiteY7" fmla="*/ 0 h 5294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43520" h="5294033">
                <a:moveTo>
                  <a:pt x="3600823" y="0"/>
                </a:moveTo>
                <a:cubicBezTo>
                  <a:pt x="4470871" y="0"/>
                  <a:pt x="5268847" y="308574"/>
                  <a:pt x="5891281" y="822253"/>
                </a:cubicBezTo>
                <a:lnTo>
                  <a:pt x="6043520" y="960617"/>
                </a:lnTo>
                <a:lnTo>
                  <a:pt x="6043520" y="5294033"/>
                </a:lnTo>
                <a:lnTo>
                  <a:pt x="423445" y="5294033"/>
                </a:lnTo>
                <a:lnTo>
                  <a:pt x="282971" y="5002426"/>
                </a:lnTo>
                <a:cubicBezTo>
                  <a:pt x="100759" y="4571630"/>
                  <a:pt x="0" y="4097993"/>
                  <a:pt x="0" y="3600823"/>
                </a:cubicBezTo>
                <a:cubicBezTo>
                  <a:pt x="0" y="1612143"/>
                  <a:pt x="1612143" y="0"/>
                  <a:pt x="3600823" y="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xmlns="" id="{CB6FFAAC-8A48-4FBF-BAFE-BAD36769402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283728" y="1699214"/>
            <a:ext cx="5908273" cy="5158786"/>
          </a:xfrm>
          <a:custGeom>
            <a:avLst/>
            <a:gdLst>
              <a:gd name="connsiteX0" fmla="*/ 3465576 w 5908273"/>
              <a:gd name="connsiteY0" fmla="*/ 0 h 5158786"/>
              <a:gd name="connsiteX1" fmla="*/ 5670004 w 5908273"/>
              <a:gd name="connsiteY1" fmla="*/ 791369 h 5158786"/>
              <a:gd name="connsiteX2" fmla="*/ 5908273 w 5908273"/>
              <a:gd name="connsiteY2" fmla="*/ 1007923 h 5158786"/>
              <a:gd name="connsiteX3" fmla="*/ 5908273 w 5908273"/>
              <a:gd name="connsiteY3" fmla="*/ 5158786 h 5158786"/>
              <a:gd name="connsiteX4" fmla="*/ 443374 w 5908273"/>
              <a:gd name="connsiteY4" fmla="*/ 5158786 h 5158786"/>
              <a:gd name="connsiteX5" fmla="*/ 418277 w 5908273"/>
              <a:gd name="connsiteY5" fmla="*/ 5117476 h 5158786"/>
              <a:gd name="connsiteX6" fmla="*/ 0 w 5908273"/>
              <a:gd name="connsiteY6" fmla="*/ 3465576 h 5158786"/>
              <a:gd name="connsiteX7" fmla="*/ 3465576 w 5908273"/>
              <a:gd name="connsiteY7" fmla="*/ 0 h 5158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08273" h="5158786">
                <a:moveTo>
                  <a:pt x="3465576" y="0"/>
                </a:moveTo>
                <a:cubicBezTo>
                  <a:pt x="4302945" y="0"/>
                  <a:pt x="5070948" y="296984"/>
                  <a:pt x="5670004" y="791369"/>
                </a:cubicBezTo>
                <a:lnTo>
                  <a:pt x="5908273" y="1007923"/>
                </a:lnTo>
                <a:lnTo>
                  <a:pt x="5908273" y="5158786"/>
                </a:lnTo>
                <a:lnTo>
                  <a:pt x="443374" y="5158786"/>
                </a:lnTo>
                <a:lnTo>
                  <a:pt x="418277" y="5117476"/>
                </a:lnTo>
                <a:cubicBezTo>
                  <a:pt x="151523" y="4626427"/>
                  <a:pt x="0" y="4063697"/>
                  <a:pt x="0" y="3465576"/>
                </a:cubicBezTo>
                <a:cubicBezTo>
                  <a:pt x="0" y="1551591"/>
                  <a:pt x="1551591" y="0"/>
                  <a:pt x="3465576"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Oval 14">
            <a:extLst>
              <a:ext uri="{FF2B5EF4-FFF2-40B4-BE49-F238E27FC236}">
                <a16:creationId xmlns:a16="http://schemas.microsoft.com/office/drawing/2014/main" xmlns="" id="{481E86DD-89E6-42B2-8675-84B7C56BFF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150534" y="1716727"/>
            <a:ext cx="4572000" cy="4572000"/>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7" name="Freeform: Shape 16">
            <a:extLst>
              <a:ext uri="{FF2B5EF4-FFF2-40B4-BE49-F238E27FC236}">
                <a16:creationId xmlns:a16="http://schemas.microsoft.com/office/drawing/2014/main" xmlns="" id="{440EF577-B6F8-4C57-B956-AB860B388E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287694" y="1853886"/>
            <a:ext cx="4297680" cy="4297680"/>
          </a:xfrm>
          <a:custGeom>
            <a:avLst/>
            <a:gdLst>
              <a:gd name="connsiteX0" fmla="*/ 2148840 w 4297680"/>
              <a:gd name="connsiteY0" fmla="*/ 0 h 4297680"/>
              <a:gd name="connsiteX1" fmla="*/ 4297680 w 4297680"/>
              <a:gd name="connsiteY1" fmla="*/ 2148840 h 4297680"/>
              <a:gd name="connsiteX2" fmla="*/ 2148840 w 4297680"/>
              <a:gd name="connsiteY2" fmla="*/ 4297680 h 4297680"/>
              <a:gd name="connsiteX3" fmla="*/ 0 w 4297680"/>
              <a:gd name="connsiteY3" fmla="*/ 2148840 h 4297680"/>
              <a:gd name="connsiteX4" fmla="*/ 2148840 w 4297680"/>
              <a:gd name="connsiteY4" fmla="*/ 0 h 4297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7680" h="4297680">
                <a:moveTo>
                  <a:pt x="2148840" y="0"/>
                </a:moveTo>
                <a:cubicBezTo>
                  <a:pt x="3335612" y="0"/>
                  <a:pt x="4297680" y="962068"/>
                  <a:pt x="4297680" y="2148840"/>
                </a:cubicBezTo>
                <a:cubicBezTo>
                  <a:pt x="4297680" y="3335612"/>
                  <a:pt x="3335612" y="4297680"/>
                  <a:pt x="2148840" y="4297680"/>
                </a:cubicBezTo>
                <a:cubicBezTo>
                  <a:pt x="962068" y="4297680"/>
                  <a:pt x="0" y="3335612"/>
                  <a:pt x="0" y="2148840"/>
                </a:cubicBezTo>
                <a:cubicBezTo>
                  <a:pt x="0" y="962068"/>
                  <a:pt x="962068" y="0"/>
                  <a:pt x="2148840"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xmlns="" id="{EA518CE4-E4D4-4D8A-980F-6D692AC9694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5155454" cy="4845530"/>
          </a:xfrm>
          <a:custGeom>
            <a:avLst/>
            <a:gdLst>
              <a:gd name="connsiteX0" fmla="*/ 0 w 5155454"/>
              <a:gd name="connsiteY0" fmla="*/ 0 h 4845530"/>
              <a:gd name="connsiteX1" fmla="*/ 4766270 w 5155454"/>
              <a:gd name="connsiteY1" fmla="*/ 0 h 4845530"/>
              <a:gd name="connsiteX2" fmla="*/ 4896671 w 5155454"/>
              <a:gd name="connsiteY2" fmla="*/ 270697 h 4845530"/>
              <a:gd name="connsiteX3" fmla="*/ 5155454 w 5155454"/>
              <a:gd name="connsiteY3" fmla="*/ 1552495 h 4845530"/>
              <a:gd name="connsiteX4" fmla="*/ 1862419 w 5155454"/>
              <a:gd name="connsiteY4" fmla="*/ 4845530 h 4845530"/>
              <a:gd name="connsiteX5" fmla="*/ 21252 w 5155454"/>
              <a:gd name="connsiteY5" fmla="*/ 4283132 h 4845530"/>
              <a:gd name="connsiteX6" fmla="*/ 0 w 5155454"/>
              <a:gd name="connsiteY6" fmla="*/ 4267240 h 4845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55454" h="4845530">
                <a:moveTo>
                  <a:pt x="0" y="0"/>
                </a:moveTo>
                <a:lnTo>
                  <a:pt x="4766270" y="0"/>
                </a:lnTo>
                <a:lnTo>
                  <a:pt x="4896671" y="270697"/>
                </a:lnTo>
                <a:cubicBezTo>
                  <a:pt x="5063308" y="664671"/>
                  <a:pt x="5155454" y="1097822"/>
                  <a:pt x="5155454" y="1552495"/>
                </a:cubicBezTo>
                <a:cubicBezTo>
                  <a:pt x="5155454" y="3371188"/>
                  <a:pt x="3681112" y="4845530"/>
                  <a:pt x="1862419" y="4845530"/>
                </a:cubicBezTo>
                <a:cubicBezTo>
                  <a:pt x="1180409" y="4845530"/>
                  <a:pt x="546824" y="4638201"/>
                  <a:pt x="21252" y="4283132"/>
                </a:cubicBezTo>
                <a:lnTo>
                  <a:pt x="0" y="4267240"/>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1" name="Freeform: Shape 20">
            <a:extLst>
              <a:ext uri="{FF2B5EF4-FFF2-40B4-BE49-F238E27FC236}">
                <a16:creationId xmlns:a16="http://schemas.microsoft.com/office/drawing/2014/main" xmlns="" id="{5E6FAE32-AB12-4E77-A677-F6BD5D71ADD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5017099" cy="4718647"/>
          </a:xfrm>
          <a:custGeom>
            <a:avLst/>
            <a:gdLst>
              <a:gd name="connsiteX0" fmla="*/ 0 w 5017099"/>
              <a:gd name="connsiteY0" fmla="*/ 0 h 4718647"/>
              <a:gd name="connsiteX1" fmla="*/ 4599738 w 5017099"/>
              <a:gd name="connsiteY1" fmla="*/ 0 h 4718647"/>
              <a:gd name="connsiteX2" fmla="*/ 4636346 w 5017099"/>
              <a:gd name="connsiteY2" fmla="*/ 60259 h 4718647"/>
              <a:gd name="connsiteX3" fmla="*/ 5017099 w 5017099"/>
              <a:gd name="connsiteY3" fmla="*/ 1563967 h 4718647"/>
              <a:gd name="connsiteX4" fmla="*/ 1862419 w 5017099"/>
              <a:gd name="connsiteY4" fmla="*/ 4718647 h 4718647"/>
              <a:gd name="connsiteX5" fmla="*/ 98607 w 5017099"/>
              <a:gd name="connsiteY5" fmla="*/ 4179877 h 4718647"/>
              <a:gd name="connsiteX6" fmla="*/ 0 w 5017099"/>
              <a:gd name="connsiteY6" fmla="*/ 4106140 h 4718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17099" h="4718647">
                <a:moveTo>
                  <a:pt x="0" y="0"/>
                </a:moveTo>
                <a:lnTo>
                  <a:pt x="4599738" y="0"/>
                </a:lnTo>
                <a:lnTo>
                  <a:pt x="4636346" y="60259"/>
                </a:lnTo>
                <a:cubicBezTo>
                  <a:pt x="4879170" y="507256"/>
                  <a:pt x="5017099" y="1019504"/>
                  <a:pt x="5017099" y="1563967"/>
                </a:cubicBezTo>
                <a:cubicBezTo>
                  <a:pt x="5017099" y="3306249"/>
                  <a:pt x="3604701" y="4718647"/>
                  <a:pt x="1862419" y="4718647"/>
                </a:cubicBezTo>
                <a:cubicBezTo>
                  <a:pt x="1209063" y="4718647"/>
                  <a:pt x="602098" y="4520029"/>
                  <a:pt x="98607" y="4179877"/>
                </a:cubicBezTo>
                <a:lnTo>
                  <a:pt x="0" y="410614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12" descr="http://zugangsstudie.de/wp-content/uploads/2016/05/bundesministerium.jpg">
            <a:extLst>
              <a:ext uri="{FF2B5EF4-FFF2-40B4-BE49-F238E27FC236}">
                <a16:creationId xmlns:a16="http://schemas.microsoft.com/office/drawing/2014/main" xmlns="" id="{612108A6-8B34-4836-B150-BD2A049425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05988" y="2927196"/>
            <a:ext cx="3217333" cy="12788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4" descr="http://zugangsstudie.de/wp-content/uploads/2016/05/Logo_Robert_Bosch_Stiftung.jpg">
            <a:extLst>
              <a:ext uri="{FF2B5EF4-FFF2-40B4-BE49-F238E27FC236}">
                <a16:creationId xmlns:a16="http://schemas.microsoft.com/office/drawing/2014/main" xmlns="" id="{DBBF4DAB-1686-4B78-ABFA-62F2ADEE79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988" y="4469580"/>
            <a:ext cx="3417732" cy="375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8" descr="Zugangsstudie">
            <a:extLst>
              <a:ext uri="{FF2B5EF4-FFF2-40B4-BE49-F238E27FC236}">
                <a16:creationId xmlns:a16="http://schemas.microsoft.com/office/drawing/2014/main" xmlns="" id="{A25BCBBD-2F52-45AA-A78E-0400C95396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3587" y="334539"/>
            <a:ext cx="6918245" cy="204087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rafik 8" descr="FPD-Logo.jpg">
            <a:extLst>
              <a:ext uri="{FF2B5EF4-FFF2-40B4-BE49-F238E27FC236}">
                <a16:creationId xmlns:a16="http://schemas.microsoft.com/office/drawing/2014/main" xmlns="" id="{22F975E6-CCEE-4B4F-8129-87692E9C600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48394" y="3307594"/>
            <a:ext cx="2173174" cy="173853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0" descr="http://zugangsstudie.de/wp-content/uploads/2016/05/logo_jugendgerecht_strategie_rgb.jpg">
            <a:extLst>
              <a:ext uri="{FF2B5EF4-FFF2-40B4-BE49-F238E27FC236}">
                <a16:creationId xmlns:a16="http://schemas.microsoft.com/office/drawing/2014/main" xmlns="" id="{0D208F49-4CBF-45F2-BE87-BD749C8D52E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624675" y="5756366"/>
            <a:ext cx="2308218" cy="72131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feld 6">
            <a:extLst>
              <a:ext uri="{FF2B5EF4-FFF2-40B4-BE49-F238E27FC236}">
                <a16:creationId xmlns:a16="http://schemas.microsoft.com/office/drawing/2014/main" xmlns="" id="{127DECE7-ED93-49B0-AE88-6CCD7C09E88F}"/>
              </a:ext>
            </a:extLst>
          </p:cNvPr>
          <p:cNvSpPr txBox="1"/>
          <p:nvPr/>
        </p:nvSpPr>
        <p:spPr>
          <a:xfrm>
            <a:off x="120619" y="4955946"/>
            <a:ext cx="3197382" cy="369332"/>
          </a:xfrm>
          <a:prstGeom prst="rect">
            <a:avLst/>
          </a:prstGeom>
          <a:noFill/>
        </p:spPr>
        <p:txBody>
          <a:bodyPr wrap="square" rtlCol="0">
            <a:spAutoFit/>
          </a:bodyPr>
          <a:lstStyle/>
          <a:p>
            <a:r>
              <a:rPr lang="de-DE" dirty="0"/>
              <a:t>	</a:t>
            </a:r>
          </a:p>
        </p:txBody>
      </p:sp>
    </p:spTree>
    <p:extLst>
      <p:ext uri="{BB962C8B-B14F-4D97-AF65-F5344CB8AC3E}">
        <p14:creationId xmlns:p14="http://schemas.microsoft.com/office/powerpoint/2010/main" val="2182100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xmlns="" id="{6E790440-FA84-418E-85FC-4A6F74E86A0D}"/>
              </a:ext>
            </a:extLst>
          </p:cNvPr>
          <p:cNvSpPr>
            <a:spLocks noGrp="1"/>
          </p:cNvSpPr>
          <p:nvPr>
            <p:ph type="dt" sz="half" idx="10"/>
          </p:nvPr>
        </p:nvSpPr>
        <p:spPr/>
        <p:txBody>
          <a:bodyPr/>
          <a:lstStyle/>
          <a:p>
            <a:pPr>
              <a:defRPr/>
            </a:pPr>
            <a:fld id="{7D3A6FC3-A3E4-4ED4-B193-A5B49A10DFC3}" type="datetime1">
              <a:rPr lang="de-DE" altLang="de-DE" smtClean="0"/>
              <a:t>14.11.18</a:t>
            </a:fld>
            <a:endParaRPr lang="de-DE" altLang="de-DE"/>
          </a:p>
        </p:txBody>
      </p:sp>
      <p:sp>
        <p:nvSpPr>
          <p:cNvPr id="3" name="Foliennummernplatzhalter 2">
            <a:extLst>
              <a:ext uri="{FF2B5EF4-FFF2-40B4-BE49-F238E27FC236}">
                <a16:creationId xmlns:a16="http://schemas.microsoft.com/office/drawing/2014/main" xmlns="" id="{4DCDD9BD-25FC-465F-9666-2AA12CAC3EB9}"/>
              </a:ext>
            </a:extLst>
          </p:cNvPr>
          <p:cNvSpPr>
            <a:spLocks noGrp="1"/>
          </p:cNvSpPr>
          <p:nvPr>
            <p:ph type="sldNum" sz="quarter" idx="12"/>
          </p:nvPr>
        </p:nvSpPr>
        <p:spPr/>
        <p:txBody>
          <a:bodyPr/>
          <a:lstStyle/>
          <a:p>
            <a:fld id="{43317E7C-0B7C-437E-8F10-420ECC3D64D6}" type="slidenum">
              <a:rPr lang="de-DE" altLang="de-DE" smtClean="0"/>
              <a:pPr/>
              <a:t>10</a:t>
            </a:fld>
            <a:endParaRPr lang="de-DE" altLang="de-DE"/>
          </a:p>
        </p:txBody>
      </p:sp>
      <p:pic>
        <p:nvPicPr>
          <p:cNvPr id="5" name="Grafik 4">
            <a:extLst>
              <a:ext uri="{FF2B5EF4-FFF2-40B4-BE49-F238E27FC236}">
                <a16:creationId xmlns:a16="http://schemas.microsoft.com/office/drawing/2014/main" xmlns="" id="{46088D99-A6A0-4328-9C6A-A89BA459E1EB}"/>
              </a:ext>
            </a:extLst>
          </p:cNvPr>
          <p:cNvPicPr>
            <a:picLocks noChangeAspect="1"/>
          </p:cNvPicPr>
          <p:nvPr/>
        </p:nvPicPr>
        <p:blipFill>
          <a:blip r:embed="rId2"/>
          <a:stretch>
            <a:fillRect/>
          </a:stretch>
        </p:blipFill>
        <p:spPr>
          <a:xfrm>
            <a:off x="914400" y="1577588"/>
            <a:ext cx="5029636" cy="4657748"/>
          </a:xfrm>
          <a:prstGeom prst="rect">
            <a:avLst/>
          </a:prstGeom>
        </p:spPr>
      </p:pic>
      <p:pic>
        <p:nvPicPr>
          <p:cNvPr id="7" name="Grafik 6">
            <a:extLst>
              <a:ext uri="{FF2B5EF4-FFF2-40B4-BE49-F238E27FC236}">
                <a16:creationId xmlns:a16="http://schemas.microsoft.com/office/drawing/2014/main" xmlns="" id="{AC2FE5D3-C056-4ED6-80ED-B325F72D9709}"/>
              </a:ext>
            </a:extLst>
          </p:cNvPr>
          <p:cNvPicPr>
            <a:picLocks noChangeAspect="1"/>
          </p:cNvPicPr>
          <p:nvPr/>
        </p:nvPicPr>
        <p:blipFill>
          <a:blip r:embed="rId3"/>
          <a:stretch>
            <a:fillRect/>
          </a:stretch>
        </p:blipFill>
        <p:spPr>
          <a:xfrm>
            <a:off x="5793548" y="2397571"/>
            <a:ext cx="6108721" cy="3017782"/>
          </a:xfrm>
          <a:prstGeom prst="rect">
            <a:avLst/>
          </a:prstGeom>
        </p:spPr>
      </p:pic>
      <p:sp>
        <p:nvSpPr>
          <p:cNvPr id="8" name="Rechteck 7">
            <a:extLst>
              <a:ext uri="{FF2B5EF4-FFF2-40B4-BE49-F238E27FC236}">
                <a16:creationId xmlns:a16="http://schemas.microsoft.com/office/drawing/2014/main" xmlns="" id="{D8279955-5013-4C1C-9869-85EFDFF769BC}"/>
              </a:ext>
            </a:extLst>
          </p:cNvPr>
          <p:cNvSpPr/>
          <p:nvPr/>
        </p:nvSpPr>
        <p:spPr>
          <a:xfrm>
            <a:off x="2184400" y="6391468"/>
            <a:ext cx="8963126" cy="461665"/>
          </a:xfrm>
          <a:prstGeom prst="rect">
            <a:avLst/>
          </a:prstGeom>
        </p:spPr>
        <p:txBody>
          <a:bodyPr wrap="square">
            <a:spAutoFit/>
          </a:bodyPr>
          <a:lstStyle/>
          <a:p>
            <a:r>
              <a:rPr lang="de-DE" sz="1200" dirty="0">
                <a:latin typeface="Calibri" panose="020F0502020204030204" pitchFamily="34" charset="0"/>
              </a:rPr>
              <a:t>Basis: n= 2.380, alle Befragte</a:t>
            </a:r>
            <a:br>
              <a:rPr lang="de-DE" sz="1200" dirty="0">
                <a:latin typeface="Calibri" panose="020F0502020204030204" pitchFamily="34" charset="0"/>
              </a:rPr>
            </a:br>
            <a:endParaRPr lang="de-DE" sz="1200" dirty="0">
              <a:latin typeface="Calibri" panose="020F0502020204030204" pitchFamily="34" charset="0"/>
            </a:endParaRPr>
          </a:p>
        </p:txBody>
      </p:sp>
      <p:sp>
        <p:nvSpPr>
          <p:cNvPr id="9" name="Titel 1">
            <a:extLst>
              <a:ext uri="{FF2B5EF4-FFF2-40B4-BE49-F238E27FC236}">
                <a16:creationId xmlns:a16="http://schemas.microsoft.com/office/drawing/2014/main" xmlns="" id="{BF35B5E8-9157-490B-A1B5-BF7D1C3CEEEF}"/>
              </a:ext>
            </a:extLst>
          </p:cNvPr>
          <p:cNvSpPr txBox="1">
            <a:spLocks/>
          </p:cNvSpPr>
          <p:nvPr/>
        </p:nvSpPr>
        <p:spPr>
          <a:xfrm>
            <a:off x="914400" y="1292700"/>
            <a:ext cx="10363200" cy="682280"/>
          </a:xfrm>
          <a:prstGeom prst="rect">
            <a:avLst/>
          </a:prstGeom>
        </p:spPr>
        <p:txBody>
          <a:bodyPr/>
          <a:lstStyle>
            <a:lvl1pPr algn="ctr" rtl="0" eaLnBrk="0" fontAlgn="base" hangingPunct="0">
              <a:spcBef>
                <a:spcPct val="0"/>
              </a:spcBef>
              <a:spcAft>
                <a:spcPct val="0"/>
              </a:spcAft>
              <a:defRPr sz="3600">
                <a:solidFill>
                  <a:schemeClr val="tx2"/>
                </a:solidFill>
                <a:latin typeface="Calibri" panose="020F0502020204030204" pitchFamily="34" charset="0"/>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r>
              <a:rPr lang="de-DE" sz="2400" b="1" kern="0" dirty="0"/>
              <a:t>Zielgruppen des internationalen Jugendaustauschs</a:t>
            </a:r>
          </a:p>
        </p:txBody>
      </p:sp>
    </p:spTree>
    <p:extLst>
      <p:ext uri="{BB962C8B-B14F-4D97-AF65-F5344CB8AC3E}">
        <p14:creationId xmlns:p14="http://schemas.microsoft.com/office/powerpoint/2010/main" val="26458025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xmlns="" id="{F022CC67-D91F-44BE-B4F8-8A47E427EF0F}"/>
              </a:ext>
            </a:extLst>
          </p:cNvPr>
          <p:cNvSpPr>
            <a:spLocks noGrp="1"/>
          </p:cNvSpPr>
          <p:nvPr>
            <p:ph type="dt" sz="half" idx="10"/>
          </p:nvPr>
        </p:nvSpPr>
        <p:spPr/>
        <p:txBody>
          <a:bodyPr/>
          <a:lstStyle/>
          <a:p>
            <a:pPr>
              <a:defRPr/>
            </a:pPr>
            <a:fld id="{7D3A6FC3-A3E4-4ED4-B193-A5B49A10DFC3}" type="datetime1">
              <a:rPr lang="de-DE" altLang="de-DE" smtClean="0"/>
              <a:t>14.11.18</a:t>
            </a:fld>
            <a:endParaRPr lang="de-DE" altLang="de-DE"/>
          </a:p>
        </p:txBody>
      </p:sp>
      <p:sp>
        <p:nvSpPr>
          <p:cNvPr id="3" name="Foliennummernplatzhalter 2">
            <a:extLst>
              <a:ext uri="{FF2B5EF4-FFF2-40B4-BE49-F238E27FC236}">
                <a16:creationId xmlns:a16="http://schemas.microsoft.com/office/drawing/2014/main" xmlns="" id="{32EE4489-2EAD-4B00-9656-3BE744C87E63}"/>
              </a:ext>
            </a:extLst>
          </p:cNvPr>
          <p:cNvSpPr>
            <a:spLocks noGrp="1"/>
          </p:cNvSpPr>
          <p:nvPr>
            <p:ph type="sldNum" sz="quarter" idx="12"/>
          </p:nvPr>
        </p:nvSpPr>
        <p:spPr/>
        <p:txBody>
          <a:bodyPr/>
          <a:lstStyle/>
          <a:p>
            <a:fld id="{43317E7C-0B7C-437E-8F10-420ECC3D64D6}" type="slidenum">
              <a:rPr lang="de-DE" altLang="de-DE" smtClean="0"/>
              <a:pPr/>
              <a:t>11</a:t>
            </a:fld>
            <a:endParaRPr lang="de-DE" altLang="de-DE"/>
          </a:p>
        </p:txBody>
      </p:sp>
      <p:pic>
        <p:nvPicPr>
          <p:cNvPr id="5" name="Grafik 4">
            <a:extLst>
              <a:ext uri="{FF2B5EF4-FFF2-40B4-BE49-F238E27FC236}">
                <a16:creationId xmlns:a16="http://schemas.microsoft.com/office/drawing/2014/main" xmlns="" id="{ACFACA28-9F1C-4779-A989-FA77FB2141B8}"/>
              </a:ext>
            </a:extLst>
          </p:cNvPr>
          <p:cNvPicPr>
            <a:picLocks noChangeAspect="1"/>
          </p:cNvPicPr>
          <p:nvPr/>
        </p:nvPicPr>
        <p:blipFill>
          <a:blip r:embed="rId2"/>
          <a:stretch>
            <a:fillRect/>
          </a:stretch>
        </p:blipFill>
        <p:spPr>
          <a:xfrm>
            <a:off x="505097" y="1974980"/>
            <a:ext cx="5029636" cy="4657748"/>
          </a:xfrm>
          <a:prstGeom prst="rect">
            <a:avLst/>
          </a:prstGeom>
        </p:spPr>
      </p:pic>
      <p:pic>
        <p:nvPicPr>
          <p:cNvPr id="7" name="Grafik 6">
            <a:extLst>
              <a:ext uri="{FF2B5EF4-FFF2-40B4-BE49-F238E27FC236}">
                <a16:creationId xmlns:a16="http://schemas.microsoft.com/office/drawing/2014/main" xmlns="" id="{A0B6DDCD-5CCA-422F-821A-4034A4D7D543}"/>
              </a:ext>
            </a:extLst>
          </p:cNvPr>
          <p:cNvPicPr>
            <a:picLocks noChangeAspect="1"/>
          </p:cNvPicPr>
          <p:nvPr/>
        </p:nvPicPr>
        <p:blipFill>
          <a:blip r:embed="rId3"/>
          <a:stretch>
            <a:fillRect/>
          </a:stretch>
        </p:blipFill>
        <p:spPr>
          <a:xfrm>
            <a:off x="5233992" y="2300697"/>
            <a:ext cx="6809822" cy="4090771"/>
          </a:xfrm>
          <a:prstGeom prst="rect">
            <a:avLst/>
          </a:prstGeom>
        </p:spPr>
      </p:pic>
      <p:sp>
        <p:nvSpPr>
          <p:cNvPr id="9" name="Titel 1">
            <a:extLst>
              <a:ext uri="{FF2B5EF4-FFF2-40B4-BE49-F238E27FC236}">
                <a16:creationId xmlns:a16="http://schemas.microsoft.com/office/drawing/2014/main" xmlns="" id="{153B3AF5-00B2-44DE-B182-D74F498F075B}"/>
              </a:ext>
            </a:extLst>
          </p:cNvPr>
          <p:cNvSpPr txBox="1">
            <a:spLocks/>
          </p:cNvSpPr>
          <p:nvPr/>
        </p:nvSpPr>
        <p:spPr>
          <a:xfrm>
            <a:off x="914400" y="1292700"/>
            <a:ext cx="10363200" cy="682280"/>
          </a:xfrm>
          <a:prstGeom prst="rect">
            <a:avLst/>
          </a:prstGeom>
        </p:spPr>
        <p:txBody>
          <a:bodyPr/>
          <a:lstStyle>
            <a:lvl1pPr algn="ctr" rtl="0" eaLnBrk="0" fontAlgn="base" hangingPunct="0">
              <a:spcBef>
                <a:spcPct val="0"/>
              </a:spcBef>
              <a:spcAft>
                <a:spcPct val="0"/>
              </a:spcAft>
              <a:defRPr sz="3600">
                <a:solidFill>
                  <a:schemeClr val="tx2"/>
                </a:solidFill>
                <a:latin typeface="Calibri" panose="020F0502020204030204" pitchFamily="34" charset="0"/>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r>
              <a:rPr lang="de-DE" sz="2400" b="1" kern="0" dirty="0"/>
              <a:t>Zielgruppen des internationalen Jugendaustauschs</a:t>
            </a:r>
          </a:p>
          <a:p>
            <a:r>
              <a:rPr lang="de-DE" sz="2400" b="1" kern="0" dirty="0"/>
              <a:t>Milieuzusammensetzung</a:t>
            </a:r>
          </a:p>
          <a:p>
            <a:r>
              <a:rPr lang="de-DE" sz="2400" b="1" kern="0" dirty="0"/>
              <a:t>	</a:t>
            </a:r>
          </a:p>
        </p:txBody>
      </p:sp>
    </p:spTree>
    <p:extLst>
      <p:ext uri="{BB962C8B-B14F-4D97-AF65-F5344CB8AC3E}">
        <p14:creationId xmlns:p14="http://schemas.microsoft.com/office/powerpoint/2010/main" val="23771911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006621" y="1650266"/>
            <a:ext cx="8517289" cy="1102283"/>
          </a:xfrm>
          <a:noFill/>
        </p:spPr>
        <p:txBody>
          <a:bodyPr/>
          <a:lstStyle/>
          <a:p>
            <a:pPr eaLnBrk="1" hangingPunct="1"/>
            <a:r>
              <a:rPr lang="de-DE" altLang="de-DE" sz="2800" dirty="0"/>
              <a:t>Befragung von NICHT-Teilnehmer*innen am internationalen Jugendaustausch </a:t>
            </a:r>
            <a:endParaRPr lang="de-DE" altLang="de-DE" sz="1200" dirty="0"/>
          </a:p>
        </p:txBody>
      </p:sp>
      <p:sp>
        <p:nvSpPr>
          <p:cNvPr id="3078" name="Text Box 1041"/>
          <p:cNvSpPr txBox="1">
            <a:spLocks noChangeArrowheads="1"/>
          </p:cNvSpPr>
          <p:nvPr/>
        </p:nvSpPr>
        <p:spPr bwMode="auto">
          <a:xfrm>
            <a:off x="5566433" y="5651863"/>
            <a:ext cx="6400800" cy="126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lIns="92075" tIns="46038" rIns="92075" bIns="46038"/>
          <a:lstStyle>
            <a:lvl1pPr eaLnBrk="0" hangingPunct="0">
              <a:spcBef>
                <a:spcPct val="20000"/>
              </a:spcBef>
              <a:buClr>
                <a:schemeClr val="accent2"/>
              </a:buClr>
              <a:buSzPct val="75000"/>
              <a:buFont typeface="Monotype Sorts" pitchFamily="2" charset="2"/>
              <a:buChar char="u"/>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tx1"/>
              </a:buClr>
              <a:buChar char="»"/>
              <a:defRPr sz="2400">
                <a:solidFill>
                  <a:schemeClr val="tx1"/>
                </a:solidFill>
                <a:latin typeface="Tahoma" pitchFamily="34" charset="0"/>
              </a:defRPr>
            </a:lvl3pPr>
            <a:lvl4pPr marL="1600200" indent="-228600" eaLnBrk="0" hangingPunct="0">
              <a:spcBef>
                <a:spcPct val="20000"/>
              </a:spcBef>
              <a:buClr>
                <a:schemeClr val="accent2"/>
              </a:buClr>
              <a:buSzPct val="65000"/>
              <a:buFont typeface="Monotype Sorts" pitchFamily="2" charset="2"/>
              <a:buChar char="u"/>
              <a:defRPr sz="2000">
                <a:solidFill>
                  <a:schemeClr val="tx1"/>
                </a:solidFill>
                <a:latin typeface="Tahoma" pitchFamily="34" charset="0"/>
              </a:defRPr>
            </a:lvl4pPr>
            <a:lvl5pPr marL="2057400" indent="-228600" eaLnBrk="0" hangingPunct="0">
              <a:spcBef>
                <a:spcPct val="20000"/>
              </a:spcBef>
              <a:buClr>
                <a:schemeClr val="tx1"/>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1"/>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1"/>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1"/>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1"/>
              </a:buClr>
              <a:buChar char="–"/>
              <a:defRPr sz="2000">
                <a:solidFill>
                  <a:schemeClr val="tx1"/>
                </a:solidFill>
                <a:latin typeface="Tahoma" pitchFamily="34" charset="0"/>
              </a:defRPr>
            </a:lvl9pPr>
          </a:lstStyle>
          <a:p>
            <a:pPr algn="r">
              <a:buFont typeface="Monotype Sorts" pitchFamily="2" charset="2"/>
              <a:buNone/>
            </a:pPr>
            <a:r>
              <a:rPr lang="de-DE" altLang="de-DE" sz="1400" b="1" dirty="0">
                <a:solidFill>
                  <a:srgbClr val="808080"/>
                </a:solidFill>
                <a:latin typeface="Calibri" panose="020F0502020204030204" pitchFamily="34" charset="0"/>
                <a:cs typeface="Arial" pitchFamily="34" charset="0"/>
              </a:rPr>
              <a:t> </a:t>
            </a:r>
            <a:r>
              <a:rPr lang="de-DE" altLang="de-DE" sz="1600" b="1" dirty="0">
                <a:latin typeface="Calibri" panose="020F0502020204030204" pitchFamily="34" charset="0"/>
                <a:cs typeface="Arial" pitchFamily="34" charset="0"/>
              </a:rPr>
              <a:t>Institut für Kooperationsmanagement</a:t>
            </a:r>
          </a:p>
          <a:p>
            <a:pPr algn="r">
              <a:buFont typeface="Monotype Sorts" pitchFamily="2" charset="2"/>
              <a:buNone/>
            </a:pPr>
            <a:r>
              <a:rPr lang="de-DE" altLang="de-DE" sz="1600" b="1" dirty="0">
                <a:latin typeface="Calibri" panose="020F0502020204030204" pitchFamily="34" charset="0"/>
                <a:cs typeface="Arial" pitchFamily="34" charset="0"/>
              </a:rPr>
              <a:t>Dipl.-Psych. Heike Abt</a:t>
            </a:r>
          </a:p>
          <a:p>
            <a:pPr algn="r">
              <a:buFont typeface="Monotype Sorts" pitchFamily="2" charset="2"/>
              <a:buNone/>
            </a:pPr>
            <a:r>
              <a:rPr lang="de-DE" altLang="de-DE" sz="1600" b="1" dirty="0">
                <a:latin typeface="Calibri" panose="020F0502020204030204" pitchFamily="34" charset="0"/>
                <a:cs typeface="Arial" pitchFamily="34" charset="0"/>
              </a:rPr>
              <a:t>info@iko-consult.de</a:t>
            </a:r>
            <a:endParaRPr lang="de-DE" altLang="de-DE" sz="700" dirty="0">
              <a:solidFill>
                <a:srgbClr val="006600"/>
              </a:solidFill>
              <a:latin typeface="Calibri" panose="020F0502020204030204" pitchFamily="34" charset="0"/>
              <a:cs typeface="Arial" pitchFamily="34" charset="0"/>
            </a:endParaRPr>
          </a:p>
          <a:p>
            <a:pPr algn="r">
              <a:buFont typeface="Monotype Sorts" pitchFamily="2" charset="2"/>
              <a:buNone/>
            </a:pPr>
            <a:r>
              <a:rPr lang="de-DE" altLang="de-DE" sz="700" dirty="0">
                <a:solidFill>
                  <a:srgbClr val="006600"/>
                </a:solidFill>
                <a:latin typeface="BankGothic Md BT"/>
                <a:cs typeface="Arial" pitchFamily="34" charset="0"/>
              </a:rPr>
              <a:t>						</a:t>
            </a:r>
            <a:r>
              <a:rPr lang="it-IT" altLang="de-DE" sz="700" dirty="0">
                <a:solidFill>
                  <a:srgbClr val="006600"/>
                </a:solidFill>
                <a:latin typeface="BankGothic Md BT"/>
                <a:cs typeface="Arial" pitchFamily="34" charset="0"/>
              </a:rPr>
              <a:t>						</a:t>
            </a:r>
            <a:endParaRPr lang="de-DE" altLang="de-DE" dirty="0">
              <a:latin typeface="Times New Roman" pitchFamily="18" charset="0"/>
              <a:cs typeface="Arial" pitchFamily="34" charset="0"/>
            </a:endParaRPr>
          </a:p>
        </p:txBody>
      </p:sp>
      <p:sp>
        <p:nvSpPr>
          <p:cNvPr id="7" name="Inhaltsplatzhalter 2">
            <a:extLst>
              <a:ext uri="{FF2B5EF4-FFF2-40B4-BE49-F238E27FC236}">
                <a16:creationId xmlns:a16="http://schemas.microsoft.com/office/drawing/2014/main" xmlns="" id="{F9DC3A93-147E-4394-BC41-5ABAF3798152}"/>
              </a:ext>
            </a:extLst>
          </p:cNvPr>
          <p:cNvSpPr txBox="1">
            <a:spLocks/>
          </p:cNvSpPr>
          <p:nvPr/>
        </p:nvSpPr>
        <p:spPr bwMode="auto">
          <a:xfrm>
            <a:off x="848535" y="3206964"/>
            <a:ext cx="10833463" cy="30797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Font typeface="Arial" panose="020B0604020202020204" pitchFamily="34" charset="0"/>
              <a:buNone/>
              <a:defRPr sz="1600">
                <a:solidFill>
                  <a:schemeClr val="tx1"/>
                </a:solidFill>
                <a:latin typeface="Calibri" panose="020F0502020204030204" pitchFamily="34" charset="0"/>
                <a:ea typeface="+mn-ea"/>
                <a:cs typeface="+mn-cs"/>
              </a:defRPr>
            </a:lvl1pPr>
            <a:lvl2pPr marL="457200" indent="0" algn="ctr" rtl="0" eaLnBrk="0" fontAlgn="base" hangingPunct="0">
              <a:spcBef>
                <a:spcPct val="20000"/>
              </a:spcBef>
              <a:spcAft>
                <a:spcPct val="0"/>
              </a:spcAft>
              <a:buNone/>
              <a:defRPr sz="2800">
                <a:solidFill>
                  <a:schemeClr val="tx1"/>
                </a:solidFill>
                <a:latin typeface="Calibri" panose="020F0502020204030204" pitchFamily="34" charset="0"/>
              </a:defRPr>
            </a:lvl2pPr>
            <a:lvl3pPr marL="914400" indent="0" algn="ctr" rtl="0" eaLnBrk="0" fontAlgn="base" hangingPunct="0">
              <a:spcBef>
                <a:spcPct val="20000"/>
              </a:spcBef>
              <a:spcAft>
                <a:spcPct val="0"/>
              </a:spcAft>
              <a:buNone/>
              <a:defRPr sz="2400">
                <a:solidFill>
                  <a:schemeClr val="tx1"/>
                </a:solidFill>
                <a:latin typeface="Calibri" panose="020F0502020204030204" pitchFamily="34" charset="0"/>
              </a:defRPr>
            </a:lvl3pPr>
            <a:lvl4pPr marL="1371600" indent="0" algn="ctr" rtl="0" eaLnBrk="0" fontAlgn="base" hangingPunct="0">
              <a:spcBef>
                <a:spcPct val="20000"/>
              </a:spcBef>
              <a:spcAft>
                <a:spcPct val="0"/>
              </a:spcAft>
              <a:buNone/>
              <a:defRPr sz="2000">
                <a:solidFill>
                  <a:schemeClr val="tx1"/>
                </a:solidFill>
                <a:latin typeface="Calibri" panose="020F0502020204030204" pitchFamily="34" charset="0"/>
              </a:defRPr>
            </a:lvl4pPr>
            <a:lvl5pPr marL="1828800" indent="0" algn="ctr" rtl="0" eaLnBrk="0" fontAlgn="base" hangingPunct="0">
              <a:spcBef>
                <a:spcPct val="20000"/>
              </a:spcBef>
              <a:spcAft>
                <a:spcPct val="0"/>
              </a:spcAft>
              <a:buNone/>
              <a:defRPr sz="2000">
                <a:solidFill>
                  <a:schemeClr val="tx1"/>
                </a:solidFill>
                <a:latin typeface="Calibri" panose="020F0502020204030204" pitchFamily="34" charset="0"/>
              </a:defRPr>
            </a:lvl5pPr>
            <a:lvl6pPr marL="2286000" indent="0" algn="ctr" rtl="0" fontAlgn="base">
              <a:spcBef>
                <a:spcPct val="20000"/>
              </a:spcBef>
              <a:spcAft>
                <a:spcPct val="0"/>
              </a:spcAft>
              <a:buNone/>
              <a:defRPr sz="2000">
                <a:solidFill>
                  <a:schemeClr val="tx1"/>
                </a:solidFill>
                <a:latin typeface="+mn-lt"/>
              </a:defRPr>
            </a:lvl6pPr>
            <a:lvl7pPr marL="2743200" indent="0" algn="ctr" rtl="0" fontAlgn="base">
              <a:spcBef>
                <a:spcPct val="20000"/>
              </a:spcBef>
              <a:spcAft>
                <a:spcPct val="0"/>
              </a:spcAft>
              <a:buNone/>
              <a:defRPr sz="2000">
                <a:solidFill>
                  <a:schemeClr val="tx1"/>
                </a:solidFill>
                <a:latin typeface="+mn-lt"/>
              </a:defRPr>
            </a:lvl7pPr>
            <a:lvl8pPr marL="3200400" indent="0" algn="ctr" rtl="0" fontAlgn="base">
              <a:spcBef>
                <a:spcPct val="20000"/>
              </a:spcBef>
              <a:spcAft>
                <a:spcPct val="0"/>
              </a:spcAft>
              <a:buNone/>
              <a:defRPr sz="2000">
                <a:solidFill>
                  <a:schemeClr val="tx1"/>
                </a:solidFill>
                <a:latin typeface="+mn-lt"/>
              </a:defRPr>
            </a:lvl8pPr>
            <a:lvl9pPr marL="3657600" indent="0" algn="ctr" rtl="0" fontAlgn="base">
              <a:spcBef>
                <a:spcPct val="20000"/>
              </a:spcBef>
              <a:spcAft>
                <a:spcPct val="0"/>
              </a:spcAft>
              <a:buNone/>
              <a:defRPr sz="2000">
                <a:solidFill>
                  <a:schemeClr val="tx1"/>
                </a:solidFill>
                <a:latin typeface="+mn-lt"/>
              </a:defRPr>
            </a:lvl9pPr>
          </a:lstStyle>
          <a:p>
            <a:pPr marL="285750" indent="-285750" algn="l">
              <a:buFont typeface="Arial" panose="020B0604020202020204" pitchFamily="34" charset="0"/>
              <a:buChar char="•"/>
            </a:pPr>
            <a:r>
              <a:rPr lang="de-DE" sz="1800" kern="0" dirty="0"/>
              <a:t>Akquise der Interviewpartner*Innen über Sinus-Daten</a:t>
            </a:r>
          </a:p>
          <a:p>
            <a:pPr marL="285750" indent="-285750" algn="l">
              <a:buFont typeface="Arial" panose="020B0604020202020204" pitchFamily="34" charset="0"/>
              <a:buChar char="•"/>
            </a:pPr>
            <a:r>
              <a:rPr lang="de-DE" sz="1800" kern="0" dirty="0"/>
              <a:t>236 Kontakte (nicht alle brauchbar wg. Alter, TN)</a:t>
            </a:r>
          </a:p>
          <a:p>
            <a:pPr marL="285750" indent="-285750" algn="l">
              <a:buFont typeface="Arial" panose="020B0604020202020204" pitchFamily="34" charset="0"/>
              <a:buChar char="•"/>
            </a:pPr>
            <a:r>
              <a:rPr lang="de-DE" sz="1800" kern="0" dirty="0"/>
              <a:t>55 Interviews geführt (= Rücklaufquote 23 %) - N = 49 brauchbare Interviews wörtliche transkribiert</a:t>
            </a:r>
          </a:p>
          <a:p>
            <a:endParaRPr lang="de-DE" kern="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B603C7D4-85C8-4C0F-B22F-297D9825355A}"/>
              </a:ext>
            </a:extLst>
          </p:cNvPr>
          <p:cNvSpPr>
            <a:spLocks noGrp="1"/>
          </p:cNvSpPr>
          <p:nvPr>
            <p:ph type="title"/>
          </p:nvPr>
        </p:nvSpPr>
        <p:spPr/>
        <p:txBody>
          <a:bodyPr/>
          <a:lstStyle/>
          <a:p>
            <a:r>
              <a:rPr lang="de-DE" b="0" dirty="0"/>
              <a:t>Ergebnisse der Einzelfallanalyse: </a:t>
            </a:r>
            <a:r>
              <a:rPr lang="de-DE" dirty="0"/>
              <a:t>Typenbildung</a:t>
            </a:r>
            <a:endParaRPr lang="de-DE" b="0" dirty="0"/>
          </a:p>
        </p:txBody>
      </p:sp>
      <p:sp>
        <p:nvSpPr>
          <p:cNvPr id="3" name="Inhaltsplatzhalter 2">
            <a:extLst>
              <a:ext uri="{FF2B5EF4-FFF2-40B4-BE49-F238E27FC236}">
                <a16:creationId xmlns:a16="http://schemas.microsoft.com/office/drawing/2014/main" xmlns="" id="{4C50142B-6191-4632-9708-792976C421CB}"/>
              </a:ext>
            </a:extLst>
          </p:cNvPr>
          <p:cNvSpPr>
            <a:spLocks noGrp="1"/>
          </p:cNvSpPr>
          <p:nvPr>
            <p:ph idx="1"/>
          </p:nvPr>
        </p:nvSpPr>
        <p:spPr>
          <a:xfrm>
            <a:off x="914400" y="2127380"/>
            <a:ext cx="9527177" cy="3968620"/>
          </a:xfrm>
        </p:spPr>
        <p:txBody>
          <a:bodyPr numCol="2"/>
          <a:lstStyle/>
          <a:p>
            <a:pPr marL="0" indent="0">
              <a:buNone/>
            </a:pPr>
            <a:r>
              <a:rPr lang="de-DE" sz="1800" b="1" dirty="0"/>
              <a:t>Motivierte</a:t>
            </a:r>
            <a:r>
              <a:rPr lang="de-DE" sz="1800" dirty="0"/>
              <a:t> (36)</a:t>
            </a:r>
          </a:p>
          <a:p>
            <a:r>
              <a:rPr lang="de-DE" sz="1800" dirty="0"/>
              <a:t>Abgelehnte (3)</a:t>
            </a:r>
          </a:p>
          <a:p>
            <a:r>
              <a:rPr lang="de-DE" sz="1800" b="1" dirty="0"/>
              <a:t>Ver</a:t>
            </a:r>
            <a:r>
              <a:rPr lang="de-DE" sz="1800" dirty="0"/>
              <a:t>hinderte (8)</a:t>
            </a:r>
          </a:p>
          <a:p>
            <a:r>
              <a:rPr lang="de-DE" sz="1800" b="1" dirty="0"/>
              <a:t>Ge</a:t>
            </a:r>
            <a:r>
              <a:rPr lang="de-DE" sz="1800" dirty="0"/>
              <a:t>hinderte: Vorherrschende Gründe (Einzelzuordnung):</a:t>
            </a:r>
          </a:p>
          <a:p>
            <a:pPr lvl="1"/>
            <a:r>
              <a:rPr lang="de-DE" sz="1800" dirty="0"/>
              <a:t>Keine Info/Angebote (8)</a:t>
            </a:r>
          </a:p>
          <a:p>
            <a:pPr lvl="1"/>
            <a:r>
              <a:rPr lang="de-DE" sz="1800" dirty="0"/>
              <a:t>Kosten (7)</a:t>
            </a:r>
          </a:p>
          <a:p>
            <a:pPr lvl="1"/>
            <a:r>
              <a:rPr lang="de-DE" sz="1800" dirty="0"/>
              <a:t>Ängstlichkeit (3)</a:t>
            </a:r>
          </a:p>
          <a:p>
            <a:pPr lvl="1"/>
            <a:r>
              <a:rPr lang="de-DE" sz="1800" dirty="0"/>
              <a:t>Fehlendes Zeitfenster (2)</a:t>
            </a:r>
          </a:p>
          <a:p>
            <a:pPr lvl="1"/>
            <a:r>
              <a:rPr lang="de-DE" sz="1800" dirty="0"/>
              <a:t>Schulisches/Berufliches im Vordergrund (3)</a:t>
            </a:r>
          </a:p>
          <a:p>
            <a:pPr lvl="1"/>
            <a:r>
              <a:rPr lang="de-DE" sz="1800" dirty="0"/>
              <a:t>Sprachkenntnisse (2)</a:t>
            </a:r>
          </a:p>
          <a:p>
            <a:pPr marL="0" indent="0">
              <a:buNone/>
            </a:pPr>
            <a:r>
              <a:rPr lang="de-DE" sz="1800" b="1" dirty="0"/>
              <a:t>Unmotivierte</a:t>
            </a:r>
            <a:r>
              <a:rPr lang="de-DE" sz="1800" dirty="0"/>
              <a:t> (13)</a:t>
            </a:r>
          </a:p>
          <a:p>
            <a:r>
              <a:rPr lang="de-DE" sz="1800" dirty="0"/>
              <a:t>Bindungen (5)</a:t>
            </a:r>
          </a:p>
          <a:p>
            <a:r>
              <a:rPr lang="de-DE" sz="1800" dirty="0"/>
              <a:t>Andere Prioritäten/Schulisches/Berufliches  </a:t>
            </a:r>
          </a:p>
          <a:p>
            <a:pPr marL="0" indent="0">
              <a:buNone/>
            </a:pPr>
            <a:r>
              <a:rPr lang="de-DE" sz="1800" dirty="0"/>
              <a:t>     im Vordergrund (3)</a:t>
            </a:r>
          </a:p>
          <a:p>
            <a:r>
              <a:rPr lang="de-DE" sz="1800" dirty="0"/>
              <a:t>Sonstiges</a:t>
            </a:r>
            <a:r>
              <a:rPr lang="de-DE" dirty="0"/>
              <a:t>	</a:t>
            </a:r>
          </a:p>
          <a:p>
            <a:endParaRPr lang="de-DE" dirty="0"/>
          </a:p>
        </p:txBody>
      </p:sp>
      <p:sp>
        <p:nvSpPr>
          <p:cNvPr id="4" name="Datumsplatzhalter 3">
            <a:extLst>
              <a:ext uri="{FF2B5EF4-FFF2-40B4-BE49-F238E27FC236}">
                <a16:creationId xmlns:a16="http://schemas.microsoft.com/office/drawing/2014/main" xmlns="" id="{B7B49FC1-989C-40B3-87F9-D8852E2D5473}"/>
              </a:ext>
            </a:extLst>
          </p:cNvPr>
          <p:cNvSpPr>
            <a:spLocks noGrp="1"/>
          </p:cNvSpPr>
          <p:nvPr>
            <p:ph type="dt" sz="half" idx="10"/>
          </p:nvPr>
        </p:nvSpPr>
        <p:spPr/>
        <p:txBody>
          <a:bodyPr/>
          <a:lstStyle/>
          <a:p>
            <a:pPr>
              <a:defRPr/>
            </a:pPr>
            <a:fld id="{26C18B4E-6A8E-4899-A2B2-2BFC71A9DEC5}" type="datetime1">
              <a:rPr lang="de-DE" altLang="de-DE" smtClean="0"/>
              <a:t>14.11.18</a:t>
            </a:fld>
            <a:endParaRPr lang="de-DE" altLang="de-DE"/>
          </a:p>
        </p:txBody>
      </p:sp>
      <p:sp>
        <p:nvSpPr>
          <p:cNvPr id="5" name="Foliennummernplatzhalter 4">
            <a:extLst>
              <a:ext uri="{FF2B5EF4-FFF2-40B4-BE49-F238E27FC236}">
                <a16:creationId xmlns:a16="http://schemas.microsoft.com/office/drawing/2014/main" xmlns="" id="{C714389A-BFCA-4B74-8AB2-63402F2C8EF4}"/>
              </a:ext>
            </a:extLst>
          </p:cNvPr>
          <p:cNvSpPr>
            <a:spLocks noGrp="1"/>
          </p:cNvSpPr>
          <p:nvPr>
            <p:ph type="sldNum" sz="quarter" idx="12"/>
          </p:nvPr>
        </p:nvSpPr>
        <p:spPr/>
        <p:txBody>
          <a:bodyPr/>
          <a:lstStyle/>
          <a:p>
            <a:fld id="{511EA607-496B-46DF-A1D8-43DCD51C873D}" type="slidenum">
              <a:rPr lang="de-DE" altLang="de-DE" smtClean="0"/>
              <a:pPr/>
              <a:t>13</a:t>
            </a:fld>
            <a:endParaRPr lang="de-DE" altLang="de-DE"/>
          </a:p>
        </p:txBody>
      </p:sp>
      <p:pic>
        <p:nvPicPr>
          <p:cNvPr id="8" name="Grafik 7">
            <a:extLst>
              <a:ext uri="{FF2B5EF4-FFF2-40B4-BE49-F238E27FC236}">
                <a16:creationId xmlns:a16="http://schemas.microsoft.com/office/drawing/2014/main" xmlns="" id="{99B538A6-BF70-485B-A3EC-65E60A5871A9}"/>
              </a:ext>
            </a:extLst>
          </p:cNvPr>
          <p:cNvPicPr>
            <a:picLocks noChangeAspect="1"/>
          </p:cNvPicPr>
          <p:nvPr/>
        </p:nvPicPr>
        <p:blipFill>
          <a:blip r:embed="rId2"/>
          <a:stretch>
            <a:fillRect/>
          </a:stretch>
        </p:blipFill>
        <p:spPr>
          <a:xfrm>
            <a:off x="6769120" y="3625504"/>
            <a:ext cx="5016505" cy="2838450"/>
          </a:xfrm>
          <a:prstGeom prst="rect">
            <a:avLst/>
          </a:prstGeom>
        </p:spPr>
      </p:pic>
    </p:spTree>
    <p:extLst>
      <p:ext uri="{BB962C8B-B14F-4D97-AF65-F5344CB8AC3E}">
        <p14:creationId xmlns:p14="http://schemas.microsoft.com/office/powerpoint/2010/main" val="30187368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B603C7D4-85C8-4C0F-B22F-297D9825355A}"/>
              </a:ext>
            </a:extLst>
          </p:cNvPr>
          <p:cNvSpPr>
            <a:spLocks noGrp="1"/>
          </p:cNvSpPr>
          <p:nvPr>
            <p:ph type="title"/>
          </p:nvPr>
        </p:nvSpPr>
        <p:spPr/>
        <p:txBody>
          <a:bodyPr/>
          <a:lstStyle/>
          <a:p>
            <a:r>
              <a:rPr lang="de-DE" dirty="0"/>
              <a:t>Zusammenfassung der Einzelfallanalyse</a:t>
            </a:r>
          </a:p>
        </p:txBody>
      </p:sp>
      <p:sp>
        <p:nvSpPr>
          <p:cNvPr id="3" name="Inhaltsplatzhalter 2">
            <a:extLst>
              <a:ext uri="{FF2B5EF4-FFF2-40B4-BE49-F238E27FC236}">
                <a16:creationId xmlns:a16="http://schemas.microsoft.com/office/drawing/2014/main" xmlns="" id="{4C50142B-6191-4632-9708-792976C421CB}"/>
              </a:ext>
            </a:extLst>
          </p:cNvPr>
          <p:cNvSpPr>
            <a:spLocks noGrp="1"/>
          </p:cNvSpPr>
          <p:nvPr>
            <p:ph idx="1"/>
          </p:nvPr>
        </p:nvSpPr>
        <p:spPr>
          <a:xfrm>
            <a:off x="762001" y="2073591"/>
            <a:ext cx="11038114" cy="4040337"/>
          </a:xfrm>
        </p:spPr>
        <p:txBody>
          <a:bodyPr numCol="1"/>
          <a:lstStyle/>
          <a:p>
            <a:pPr>
              <a:buFont typeface="Symbol" panose="05050102010706020507" pitchFamily="18" charset="2"/>
              <a:buChar char="-"/>
            </a:pPr>
            <a:r>
              <a:rPr lang="de-DE" sz="2000" dirty="0">
                <a:cs typeface="Times New Roman" panose="02020603050405020304" pitchFamily="18" charset="0"/>
              </a:rPr>
              <a:t>Es spielen meist mehrere strukturelle und individuelle Gründe eine Rolle, warum es bisher zu keiner Teilnahme an internationalen Austauschprogramm kam.</a:t>
            </a:r>
          </a:p>
          <a:p>
            <a:pPr>
              <a:buFont typeface="Symbol" panose="05050102010706020507" pitchFamily="18" charset="2"/>
              <a:buChar char="-"/>
            </a:pPr>
            <a:r>
              <a:rPr lang="de-DE" sz="2000" b="1" dirty="0">
                <a:cs typeface="Times New Roman" panose="02020603050405020304" pitchFamily="18" charset="0"/>
              </a:rPr>
              <a:t>Es kann keine »Benachteiligungssystematik« abgeleitet werden (Milieu, Migrationshintergrund, Geschlecht etc.).</a:t>
            </a:r>
          </a:p>
          <a:p>
            <a:pPr>
              <a:buFont typeface="Symbol" panose="05050102010706020507" pitchFamily="18" charset="2"/>
              <a:buChar char="-"/>
            </a:pPr>
            <a:r>
              <a:rPr lang="de-DE" sz="2000" b="1" dirty="0">
                <a:cs typeface="Times New Roman" panose="02020603050405020304" pitchFamily="18" charset="0"/>
              </a:rPr>
              <a:t>Fehlende Informationen zu passenden Angeboten spielen eine große Rolle bei den Motivierten</a:t>
            </a:r>
          </a:p>
          <a:p>
            <a:pPr>
              <a:buFont typeface="Symbol" panose="05050102010706020507" pitchFamily="18" charset="2"/>
              <a:buChar char="-"/>
            </a:pPr>
            <a:r>
              <a:rPr lang="de-DE" sz="2000" dirty="0">
                <a:cs typeface="Times New Roman" panose="02020603050405020304" pitchFamily="18" charset="0"/>
              </a:rPr>
              <a:t>Hinderungsgründe (besonders auch die Kostenfrage) stehen oft in Zusammenhang mit den Befragten bekannten Programmformaten</a:t>
            </a:r>
          </a:p>
          <a:p>
            <a:pPr>
              <a:buFont typeface="Symbol" panose="05050102010706020507" pitchFamily="18" charset="2"/>
              <a:buChar char="-"/>
            </a:pPr>
            <a:r>
              <a:rPr lang="de-DE" sz="2000" dirty="0">
                <a:cs typeface="Times New Roman" panose="02020603050405020304" pitchFamily="18" charset="0"/>
              </a:rPr>
              <a:t>Bindungen spielen eine bedeutsame Rolle bei den Unmotivierten</a:t>
            </a:r>
          </a:p>
          <a:p>
            <a:pPr>
              <a:buFont typeface="Symbol" panose="05050102010706020507" pitchFamily="18" charset="2"/>
              <a:buChar char="-"/>
            </a:pPr>
            <a:r>
              <a:rPr lang="de-DE" sz="2000" dirty="0">
                <a:cs typeface="Times New Roman" panose="02020603050405020304" pitchFamily="18" charset="0"/>
              </a:rPr>
              <a:t>Viele Hinderungsgründe in der jeweiligen Lebenssituation sind bisher nicht in dieser Deutlichkeit aus Literatur (Abt, 2017) zu entnehmen gewesen (gesundheitliche Probleme, familiäre Situation, traumatische Erfahrungen, soziale Probleme, Verantwortungen zu Hause, etc.).</a:t>
            </a:r>
          </a:p>
          <a:p>
            <a:pPr marL="0" indent="0">
              <a:buNone/>
            </a:pPr>
            <a:endParaRPr lang="de-DE" sz="1800" dirty="0"/>
          </a:p>
        </p:txBody>
      </p:sp>
      <p:sp>
        <p:nvSpPr>
          <p:cNvPr id="4" name="Datumsplatzhalter 3">
            <a:extLst>
              <a:ext uri="{FF2B5EF4-FFF2-40B4-BE49-F238E27FC236}">
                <a16:creationId xmlns:a16="http://schemas.microsoft.com/office/drawing/2014/main" xmlns="" id="{B7B49FC1-989C-40B3-87F9-D8852E2D5473}"/>
              </a:ext>
            </a:extLst>
          </p:cNvPr>
          <p:cNvSpPr>
            <a:spLocks noGrp="1"/>
          </p:cNvSpPr>
          <p:nvPr>
            <p:ph type="dt" sz="half" idx="10"/>
          </p:nvPr>
        </p:nvSpPr>
        <p:spPr/>
        <p:txBody>
          <a:bodyPr/>
          <a:lstStyle/>
          <a:p>
            <a:pPr>
              <a:defRPr/>
            </a:pPr>
            <a:fld id="{26C18B4E-6A8E-4899-A2B2-2BFC71A9DEC5}" type="datetime1">
              <a:rPr lang="de-DE" altLang="de-DE" smtClean="0"/>
              <a:t>14.11.18</a:t>
            </a:fld>
            <a:endParaRPr lang="de-DE" altLang="de-DE"/>
          </a:p>
        </p:txBody>
      </p:sp>
      <p:sp>
        <p:nvSpPr>
          <p:cNvPr id="5" name="Foliennummernplatzhalter 4">
            <a:extLst>
              <a:ext uri="{FF2B5EF4-FFF2-40B4-BE49-F238E27FC236}">
                <a16:creationId xmlns:a16="http://schemas.microsoft.com/office/drawing/2014/main" xmlns="" id="{C714389A-BFCA-4B74-8AB2-63402F2C8EF4}"/>
              </a:ext>
            </a:extLst>
          </p:cNvPr>
          <p:cNvSpPr>
            <a:spLocks noGrp="1"/>
          </p:cNvSpPr>
          <p:nvPr>
            <p:ph type="sldNum" sz="quarter" idx="12"/>
          </p:nvPr>
        </p:nvSpPr>
        <p:spPr/>
        <p:txBody>
          <a:bodyPr/>
          <a:lstStyle/>
          <a:p>
            <a:fld id="{511EA607-496B-46DF-A1D8-43DCD51C873D}" type="slidenum">
              <a:rPr lang="de-DE" altLang="de-DE" smtClean="0"/>
              <a:pPr/>
              <a:t>14</a:t>
            </a:fld>
            <a:endParaRPr lang="de-DE" altLang="de-DE"/>
          </a:p>
        </p:txBody>
      </p:sp>
    </p:spTree>
    <p:extLst>
      <p:ext uri="{BB962C8B-B14F-4D97-AF65-F5344CB8AC3E}">
        <p14:creationId xmlns:p14="http://schemas.microsoft.com/office/powerpoint/2010/main" val="20759545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B603C7D4-85C8-4C0F-B22F-297D9825355A}"/>
              </a:ext>
            </a:extLst>
          </p:cNvPr>
          <p:cNvSpPr>
            <a:spLocks noGrp="1"/>
          </p:cNvSpPr>
          <p:nvPr>
            <p:ph type="title"/>
          </p:nvPr>
        </p:nvSpPr>
        <p:spPr/>
        <p:txBody>
          <a:bodyPr/>
          <a:lstStyle/>
          <a:p>
            <a:r>
              <a:rPr lang="de-DE" dirty="0">
                <a:cs typeface="Times New Roman" panose="02020603050405020304" pitchFamily="18" charset="0"/>
              </a:rPr>
              <a:t>Von den Befragten angegebene Gründe der Nichtteilnahme</a:t>
            </a:r>
            <a:endParaRPr lang="de-DE" dirty="0"/>
          </a:p>
        </p:txBody>
      </p:sp>
      <p:sp>
        <p:nvSpPr>
          <p:cNvPr id="3" name="Inhaltsplatzhalter 2">
            <a:extLst>
              <a:ext uri="{FF2B5EF4-FFF2-40B4-BE49-F238E27FC236}">
                <a16:creationId xmlns:a16="http://schemas.microsoft.com/office/drawing/2014/main" xmlns="" id="{4C50142B-6191-4632-9708-792976C421CB}"/>
              </a:ext>
            </a:extLst>
          </p:cNvPr>
          <p:cNvSpPr>
            <a:spLocks noGrp="1"/>
          </p:cNvSpPr>
          <p:nvPr>
            <p:ph idx="1"/>
          </p:nvPr>
        </p:nvSpPr>
        <p:spPr>
          <a:xfrm>
            <a:off x="762000" y="2073592"/>
            <a:ext cx="10076329" cy="4398926"/>
          </a:xfrm>
        </p:spPr>
        <p:txBody>
          <a:bodyPr numCol="1"/>
          <a:lstStyle/>
          <a:p>
            <a:pPr marL="342900" indent="-342900">
              <a:buFont typeface="+mj-lt"/>
              <a:buAutoNum type="arabicPeriod"/>
            </a:pPr>
            <a:r>
              <a:rPr lang="de-DE" sz="1800" b="1" dirty="0">
                <a:cs typeface="Times New Roman" panose="02020603050405020304" pitchFamily="18" charset="0"/>
              </a:rPr>
              <a:t>Keine Informationen/Angebote/Unterstützung</a:t>
            </a:r>
            <a:r>
              <a:rPr lang="de-DE" sz="1800" dirty="0">
                <a:cs typeface="Times New Roman" panose="02020603050405020304" pitchFamily="18" charset="0"/>
              </a:rPr>
              <a:t>: Die Schule wird als Informations- und Angebotsquelle gesehen</a:t>
            </a:r>
            <a:r>
              <a:rPr lang="de-DE" sz="1800" dirty="0">
                <a:solidFill>
                  <a:schemeClr val="tx2"/>
                </a:solidFill>
                <a:cs typeface="Times New Roman" panose="02020603050405020304" pitchFamily="18" charset="0"/>
              </a:rPr>
              <a:t>.</a:t>
            </a:r>
            <a:r>
              <a:rPr lang="de-DE" sz="1800" dirty="0">
                <a:cs typeface="Times New Roman" panose="02020603050405020304" pitchFamily="18" charset="0"/>
              </a:rPr>
              <a:t> Es fehlen konkrete Angebote, Informationen über unterschiedliche Formate, außerschulische Angebote sind weitgehend unbekannt.</a:t>
            </a:r>
          </a:p>
          <a:p>
            <a:pPr marL="342900" indent="-342900">
              <a:buFont typeface="+mj-lt"/>
              <a:buAutoNum type="arabicPeriod"/>
            </a:pPr>
            <a:endParaRPr lang="de-DE" sz="1800" dirty="0">
              <a:cs typeface="Times New Roman" panose="02020603050405020304" pitchFamily="18" charset="0"/>
            </a:endParaRPr>
          </a:p>
          <a:p>
            <a:pPr marL="342900" lvl="0" indent="-342900">
              <a:buFont typeface="+mj-lt"/>
              <a:buAutoNum type="arabicPeriod"/>
            </a:pPr>
            <a:r>
              <a:rPr lang="de-DE" sz="1800" b="1" dirty="0">
                <a:cs typeface="Times New Roman" panose="02020603050405020304" pitchFamily="18" charset="0"/>
              </a:rPr>
              <a:t>Kosten</a:t>
            </a:r>
            <a:r>
              <a:rPr lang="de-DE" sz="1800" dirty="0">
                <a:cs typeface="Times New Roman" panose="02020603050405020304" pitchFamily="18" charset="0"/>
              </a:rPr>
              <a:t>: Bezogen auf welche Formate, wer wird als Finanzierer gesehen, wurden die Eltern gefragt? Wurde vorhandenes Geld für andere Aktivitäten ausgegeben?</a:t>
            </a:r>
          </a:p>
          <a:p>
            <a:pPr marL="342900" lvl="0" indent="-342900">
              <a:buFont typeface="+mj-lt"/>
              <a:buAutoNum type="arabicPeriod"/>
            </a:pPr>
            <a:endParaRPr lang="de-DE" sz="1800" dirty="0">
              <a:cs typeface="Times New Roman" panose="02020603050405020304" pitchFamily="18" charset="0"/>
            </a:endParaRPr>
          </a:p>
          <a:p>
            <a:pPr marL="342900" lvl="0" indent="-342900">
              <a:buFont typeface="+mj-lt"/>
              <a:buAutoNum type="arabicPeriod"/>
            </a:pPr>
            <a:r>
              <a:rPr lang="de-DE" sz="1800" b="1" dirty="0">
                <a:cs typeface="Times New Roman" panose="02020603050405020304" pitchFamily="18" charset="0"/>
              </a:rPr>
              <a:t>Schulisches/berufliches im Vordergrund</a:t>
            </a:r>
            <a:r>
              <a:rPr lang="de-DE" sz="1800" dirty="0">
                <a:cs typeface="Times New Roman" panose="02020603050405020304" pitchFamily="18" charset="0"/>
              </a:rPr>
              <a:t>: Bezogen auf welche Dauer, Angst vor Leistungsabfall in der Schule, ungünstiger Zeitpunkt im schulischen Kontext (Prüfungen), keine Mehrwert für die Karriere ersichtlich, fehlende Mobilitätsfenster</a:t>
            </a:r>
          </a:p>
          <a:p>
            <a:pPr marL="342900" lvl="0" indent="-342900">
              <a:buFont typeface="+mj-lt"/>
              <a:buAutoNum type="arabicPeriod"/>
            </a:pPr>
            <a:endParaRPr lang="de-DE" sz="1800" dirty="0">
              <a:cs typeface="Times New Roman" panose="02020603050405020304" pitchFamily="18" charset="0"/>
            </a:endParaRPr>
          </a:p>
          <a:p>
            <a:pPr marL="342900" lvl="0" indent="-342900">
              <a:buFont typeface="+mj-lt"/>
              <a:buAutoNum type="arabicPeriod"/>
            </a:pPr>
            <a:r>
              <a:rPr lang="de-DE" sz="1800" b="1" dirty="0">
                <a:cs typeface="Times New Roman" panose="02020603050405020304" pitchFamily="18" charset="0"/>
              </a:rPr>
              <a:t>Sprachkenntnisse:</a:t>
            </a:r>
            <a:r>
              <a:rPr lang="de-DE" sz="1800" dirty="0">
                <a:cs typeface="Times New Roman" panose="02020603050405020304" pitchFamily="18" charset="0"/>
              </a:rPr>
              <a:t> Eher eine geteilte Sorge, auch vorgeschobener Grund, Angst vor fehlender Verständigungsmöglichkeit, Annahme, dass eigene Fremdsprachenkenntnisse zu schlecht sei. Mangel an Information über sprachlichen Zugewinn durch die internationale Maßnahme</a:t>
            </a:r>
          </a:p>
          <a:p>
            <a:pPr marL="914400" lvl="2" indent="0">
              <a:buNone/>
            </a:pPr>
            <a:endParaRPr lang="de-DE" sz="1800" dirty="0">
              <a:latin typeface="Times New Roman" panose="02020603050405020304" pitchFamily="18" charset="0"/>
              <a:cs typeface="Times New Roman" panose="02020603050405020304" pitchFamily="18" charset="0"/>
            </a:endParaRPr>
          </a:p>
        </p:txBody>
      </p:sp>
      <p:sp>
        <p:nvSpPr>
          <p:cNvPr id="4" name="Datumsplatzhalter 3">
            <a:extLst>
              <a:ext uri="{FF2B5EF4-FFF2-40B4-BE49-F238E27FC236}">
                <a16:creationId xmlns:a16="http://schemas.microsoft.com/office/drawing/2014/main" xmlns="" id="{B7B49FC1-989C-40B3-87F9-D8852E2D5473}"/>
              </a:ext>
            </a:extLst>
          </p:cNvPr>
          <p:cNvSpPr>
            <a:spLocks noGrp="1"/>
          </p:cNvSpPr>
          <p:nvPr>
            <p:ph type="dt" sz="half" idx="10"/>
          </p:nvPr>
        </p:nvSpPr>
        <p:spPr/>
        <p:txBody>
          <a:bodyPr/>
          <a:lstStyle/>
          <a:p>
            <a:pPr>
              <a:defRPr/>
            </a:pPr>
            <a:fld id="{26C18B4E-6A8E-4899-A2B2-2BFC71A9DEC5}" type="datetime1">
              <a:rPr lang="de-DE" altLang="de-DE" smtClean="0"/>
              <a:t>14.11.18</a:t>
            </a:fld>
            <a:endParaRPr lang="de-DE" altLang="de-DE"/>
          </a:p>
        </p:txBody>
      </p:sp>
      <p:sp>
        <p:nvSpPr>
          <p:cNvPr id="5" name="Foliennummernplatzhalter 4">
            <a:extLst>
              <a:ext uri="{FF2B5EF4-FFF2-40B4-BE49-F238E27FC236}">
                <a16:creationId xmlns:a16="http://schemas.microsoft.com/office/drawing/2014/main" xmlns="" id="{C714389A-BFCA-4B74-8AB2-63402F2C8EF4}"/>
              </a:ext>
            </a:extLst>
          </p:cNvPr>
          <p:cNvSpPr>
            <a:spLocks noGrp="1"/>
          </p:cNvSpPr>
          <p:nvPr>
            <p:ph type="sldNum" sz="quarter" idx="12"/>
          </p:nvPr>
        </p:nvSpPr>
        <p:spPr/>
        <p:txBody>
          <a:bodyPr/>
          <a:lstStyle/>
          <a:p>
            <a:fld id="{511EA607-496B-46DF-A1D8-43DCD51C873D}" type="slidenum">
              <a:rPr lang="de-DE" altLang="de-DE" smtClean="0"/>
              <a:pPr/>
              <a:t>15</a:t>
            </a:fld>
            <a:endParaRPr lang="de-DE" altLang="de-DE"/>
          </a:p>
        </p:txBody>
      </p:sp>
    </p:spTree>
    <p:extLst>
      <p:ext uri="{BB962C8B-B14F-4D97-AF65-F5344CB8AC3E}">
        <p14:creationId xmlns:p14="http://schemas.microsoft.com/office/powerpoint/2010/main" val="15294452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B603C7D4-85C8-4C0F-B22F-297D9825355A}"/>
              </a:ext>
            </a:extLst>
          </p:cNvPr>
          <p:cNvSpPr>
            <a:spLocks noGrp="1"/>
          </p:cNvSpPr>
          <p:nvPr>
            <p:ph type="title"/>
          </p:nvPr>
        </p:nvSpPr>
        <p:spPr/>
        <p:txBody>
          <a:bodyPr/>
          <a:lstStyle/>
          <a:p>
            <a:r>
              <a:rPr lang="de-DE" dirty="0">
                <a:cs typeface="Times New Roman" panose="02020603050405020304" pitchFamily="18" charset="0"/>
              </a:rPr>
              <a:t>Von den Befragten angegebene Gründe der Nichtteilnahme</a:t>
            </a:r>
            <a:endParaRPr lang="de-DE" dirty="0"/>
          </a:p>
        </p:txBody>
      </p:sp>
      <p:sp>
        <p:nvSpPr>
          <p:cNvPr id="3" name="Inhaltsplatzhalter 2">
            <a:extLst>
              <a:ext uri="{FF2B5EF4-FFF2-40B4-BE49-F238E27FC236}">
                <a16:creationId xmlns:a16="http://schemas.microsoft.com/office/drawing/2014/main" xmlns="" id="{4C50142B-6191-4632-9708-792976C421CB}"/>
              </a:ext>
            </a:extLst>
          </p:cNvPr>
          <p:cNvSpPr>
            <a:spLocks noGrp="1"/>
          </p:cNvSpPr>
          <p:nvPr>
            <p:ph idx="1"/>
          </p:nvPr>
        </p:nvSpPr>
        <p:spPr>
          <a:xfrm>
            <a:off x="762000" y="2073592"/>
            <a:ext cx="10076329" cy="4398926"/>
          </a:xfrm>
        </p:spPr>
        <p:txBody>
          <a:bodyPr numCol="1"/>
          <a:lstStyle/>
          <a:p>
            <a:pPr marL="342900" lvl="0" indent="-342900">
              <a:spcBef>
                <a:spcPts val="0"/>
              </a:spcBef>
              <a:buFont typeface="+mj-lt"/>
              <a:buAutoNum type="arabicPeriod" startAt="5"/>
            </a:pPr>
            <a:r>
              <a:rPr lang="de-DE" sz="1800" b="1" dirty="0"/>
              <a:t>Ängstlichkeit</a:t>
            </a:r>
            <a:r>
              <a:rPr lang="de-DE" sz="1800" dirty="0"/>
              <a:t>: Abhängig von der Dauer, fehlende Selbstsicherheit, Angst vor Neuem, Flugangst, Angst nicht „durch zu halten“, Angst vor fehlender medizinischer Versorgung</a:t>
            </a:r>
          </a:p>
          <a:p>
            <a:pPr marL="342900" lvl="0" indent="-342900">
              <a:spcBef>
                <a:spcPts val="0"/>
              </a:spcBef>
              <a:buFont typeface="+mj-lt"/>
              <a:buAutoNum type="arabicPeriod" startAt="5"/>
            </a:pPr>
            <a:endParaRPr lang="de-DE" sz="1800" dirty="0"/>
          </a:p>
          <a:p>
            <a:pPr marL="342900" lvl="0" indent="-342900">
              <a:spcBef>
                <a:spcPts val="0"/>
              </a:spcBef>
              <a:buFont typeface="+mj-lt"/>
              <a:buAutoNum type="arabicPeriod" startAt="5"/>
            </a:pPr>
            <a:r>
              <a:rPr lang="de-DE" sz="1800" b="1" dirty="0"/>
              <a:t>Bindungen</a:t>
            </a:r>
            <a:r>
              <a:rPr lang="de-DE" sz="1800" dirty="0"/>
              <a:t>: Trennungsängste bezogen auf die Familie, traumatische Trennungserfahrungen, unsichere Bindungen, Sorgen um Zurückbleibende, psychisch erkrankte Eltern</a:t>
            </a:r>
          </a:p>
          <a:p>
            <a:pPr marL="342900" lvl="0" indent="-342900">
              <a:spcBef>
                <a:spcPts val="0"/>
              </a:spcBef>
              <a:buFont typeface="+mj-lt"/>
              <a:buAutoNum type="arabicPeriod" startAt="5"/>
            </a:pPr>
            <a:endParaRPr lang="de-DE" sz="1800" dirty="0"/>
          </a:p>
          <a:p>
            <a:pPr marL="342900" lvl="0" indent="-342900">
              <a:spcBef>
                <a:spcPts val="0"/>
              </a:spcBef>
              <a:buFont typeface="+mj-lt"/>
              <a:buAutoNum type="arabicPeriod" startAt="5"/>
            </a:pPr>
            <a:r>
              <a:rPr lang="de-DE" sz="1800" b="1" dirty="0"/>
              <a:t>Fehlendes Zeitfenster</a:t>
            </a:r>
            <a:r>
              <a:rPr lang="de-DE" sz="1800" dirty="0"/>
              <a:t>: Besonders bei Nicht-Gymnasiast*innen</a:t>
            </a:r>
          </a:p>
          <a:p>
            <a:pPr marL="342900" lvl="0" indent="-342900">
              <a:spcBef>
                <a:spcPts val="0"/>
              </a:spcBef>
              <a:buFont typeface="+mj-lt"/>
              <a:buAutoNum type="arabicPeriod" startAt="5"/>
            </a:pPr>
            <a:endParaRPr lang="de-DE" sz="1800" dirty="0"/>
          </a:p>
          <a:p>
            <a:pPr marL="342900" lvl="0" indent="-342900">
              <a:spcBef>
                <a:spcPts val="0"/>
              </a:spcBef>
              <a:buFont typeface="+mj-lt"/>
              <a:buAutoNum type="arabicPeriod" startAt="5"/>
            </a:pPr>
            <a:r>
              <a:rPr lang="de-DE" sz="1800" b="1" dirty="0"/>
              <a:t>Umfeld:</a:t>
            </a:r>
            <a:r>
              <a:rPr lang="de-DE" sz="1800" dirty="0"/>
              <a:t> Widerstände bei den Eltern</a:t>
            </a:r>
          </a:p>
          <a:p>
            <a:pPr marL="342900" lvl="0" indent="-342900">
              <a:spcBef>
                <a:spcPts val="0"/>
              </a:spcBef>
              <a:buFont typeface="+mj-lt"/>
              <a:buAutoNum type="arabicPeriod" startAt="5"/>
            </a:pPr>
            <a:endParaRPr lang="de-DE" sz="1800" dirty="0"/>
          </a:p>
          <a:p>
            <a:pPr marL="342900" lvl="0" indent="-342900">
              <a:spcBef>
                <a:spcPts val="0"/>
              </a:spcBef>
              <a:buFont typeface="+mj-lt"/>
              <a:buAutoNum type="arabicPeriod" startAt="5"/>
            </a:pPr>
            <a:r>
              <a:rPr lang="de-DE" sz="1800" b="1" dirty="0"/>
              <a:t>Andere Prioritäten:</a:t>
            </a:r>
            <a:r>
              <a:rPr lang="de-DE" sz="1800" dirty="0"/>
              <a:t> Hobbies, Engagement, Familie</a:t>
            </a:r>
          </a:p>
          <a:p>
            <a:pPr marL="0" lvl="0" indent="0">
              <a:spcBef>
                <a:spcPts val="0"/>
              </a:spcBef>
              <a:buNone/>
            </a:pPr>
            <a:endParaRPr lang="de-DE" sz="1800" dirty="0"/>
          </a:p>
          <a:p>
            <a:pPr marL="0" lvl="0" indent="0">
              <a:spcBef>
                <a:spcPts val="0"/>
              </a:spcBef>
              <a:buNone/>
            </a:pPr>
            <a:endParaRPr lang="de-DE" sz="1800" dirty="0"/>
          </a:p>
          <a:p>
            <a:pPr marL="342900" lvl="0" indent="-342900">
              <a:spcBef>
                <a:spcPts val="0"/>
              </a:spcBef>
              <a:buFont typeface="+mj-lt"/>
              <a:buAutoNum type="arabicPeriod" startAt="5"/>
            </a:pPr>
            <a:endParaRPr lang="de-DE" dirty="0"/>
          </a:p>
          <a:p>
            <a:pPr marL="0" lvl="0" indent="0">
              <a:spcBef>
                <a:spcPts val="0"/>
              </a:spcBef>
              <a:buNone/>
            </a:pPr>
            <a:endParaRPr lang="de-DE" dirty="0"/>
          </a:p>
          <a:p>
            <a:pPr marL="358775" lvl="2" indent="0">
              <a:buNone/>
            </a:pPr>
            <a:endParaRPr lang="de-DE" sz="1600" dirty="0">
              <a:latin typeface="Times New Roman" panose="02020603050405020304" pitchFamily="18" charset="0"/>
              <a:cs typeface="Times New Roman" panose="02020603050405020304" pitchFamily="18" charset="0"/>
            </a:endParaRPr>
          </a:p>
        </p:txBody>
      </p:sp>
      <p:sp>
        <p:nvSpPr>
          <p:cNvPr id="4" name="Datumsplatzhalter 3">
            <a:extLst>
              <a:ext uri="{FF2B5EF4-FFF2-40B4-BE49-F238E27FC236}">
                <a16:creationId xmlns:a16="http://schemas.microsoft.com/office/drawing/2014/main" xmlns="" id="{B7B49FC1-989C-40B3-87F9-D8852E2D5473}"/>
              </a:ext>
            </a:extLst>
          </p:cNvPr>
          <p:cNvSpPr>
            <a:spLocks noGrp="1"/>
          </p:cNvSpPr>
          <p:nvPr>
            <p:ph type="dt" sz="half" idx="10"/>
          </p:nvPr>
        </p:nvSpPr>
        <p:spPr/>
        <p:txBody>
          <a:bodyPr/>
          <a:lstStyle/>
          <a:p>
            <a:pPr>
              <a:defRPr/>
            </a:pPr>
            <a:fld id="{26C18B4E-6A8E-4899-A2B2-2BFC71A9DEC5}" type="datetime1">
              <a:rPr lang="de-DE" altLang="de-DE" smtClean="0"/>
              <a:t>14.11.18</a:t>
            </a:fld>
            <a:endParaRPr lang="de-DE" altLang="de-DE"/>
          </a:p>
        </p:txBody>
      </p:sp>
      <p:sp>
        <p:nvSpPr>
          <p:cNvPr id="5" name="Foliennummernplatzhalter 4">
            <a:extLst>
              <a:ext uri="{FF2B5EF4-FFF2-40B4-BE49-F238E27FC236}">
                <a16:creationId xmlns:a16="http://schemas.microsoft.com/office/drawing/2014/main" xmlns="" id="{C714389A-BFCA-4B74-8AB2-63402F2C8EF4}"/>
              </a:ext>
            </a:extLst>
          </p:cNvPr>
          <p:cNvSpPr>
            <a:spLocks noGrp="1"/>
          </p:cNvSpPr>
          <p:nvPr>
            <p:ph type="sldNum" sz="quarter" idx="12"/>
          </p:nvPr>
        </p:nvSpPr>
        <p:spPr/>
        <p:txBody>
          <a:bodyPr/>
          <a:lstStyle/>
          <a:p>
            <a:fld id="{511EA607-496B-46DF-A1D8-43DCD51C873D}" type="slidenum">
              <a:rPr lang="de-DE" altLang="de-DE" smtClean="0"/>
              <a:pPr/>
              <a:t>16</a:t>
            </a:fld>
            <a:endParaRPr lang="de-DE" altLang="de-DE"/>
          </a:p>
        </p:txBody>
      </p:sp>
      <p:sp>
        <p:nvSpPr>
          <p:cNvPr id="6" name="Textfeld 5">
            <a:extLst>
              <a:ext uri="{FF2B5EF4-FFF2-40B4-BE49-F238E27FC236}">
                <a16:creationId xmlns:a16="http://schemas.microsoft.com/office/drawing/2014/main" xmlns="" id="{6BB97F41-F86C-44EF-AE63-A4E1A8DDE394}"/>
              </a:ext>
            </a:extLst>
          </p:cNvPr>
          <p:cNvSpPr txBox="1"/>
          <p:nvPr/>
        </p:nvSpPr>
        <p:spPr>
          <a:xfrm>
            <a:off x="3152380" y="5242134"/>
            <a:ext cx="6566385" cy="646331"/>
          </a:xfrm>
          <a:prstGeom prst="rect">
            <a:avLst/>
          </a:prstGeom>
          <a:solidFill>
            <a:schemeClr val="accent2">
              <a:lumMod val="20000"/>
              <a:lumOff val="80000"/>
            </a:schemeClr>
          </a:solidFill>
        </p:spPr>
        <p:txBody>
          <a:bodyPr wrap="square" rtlCol="0">
            <a:spAutoFit/>
          </a:bodyPr>
          <a:lstStyle/>
          <a:p>
            <a:pPr algn="ctr"/>
            <a:r>
              <a:rPr lang="de-DE" b="1" dirty="0">
                <a:latin typeface="Calibri" panose="020F0502020204030204" pitchFamily="34" charset="0"/>
              </a:rPr>
              <a:t>Fazit</a:t>
            </a:r>
            <a:r>
              <a:rPr lang="de-DE" dirty="0">
                <a:latin typeface="Calibri" panose="020F0502020204030204" pitchFamily="34" charset="0"/>
              </a:rPr>
              <a:t>: An den Jugendlichen liegt es NICHT! Strukturelle Hindernisse müssen bearbeitet, individuelle Hindernisse beraten werden.</a:t>
            </a:r>
          </a:p>
        </p:txBody>
      </p:sp>
    </p:spTree>
    <p:extLst>
      <p:ext uri="{BB962C8B-B14F-4D97-AF65-F5344CB8AC3E}">
        <p14:creationId xmlns:p14="http://schemas.microsoft.com/office/powerpoint/2010/main" val="1627488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B603C7D4-85C8-4C0F-B22F-297D9825355A}"/>
              </a:ext>
            </a:extLst>
          </p:cNvPr>
          <p:cNvSpPr>
            <a:spLocks noGrp="1"/>
          </p:cNvSpPr>
          <p:nvPr>
            <p:ph type="title"/>
          </p:nvPr>
        </p:nvSpPr>
        <p:spPr/>
        <p:txBody>
          <a:bodyPr/>
          <a:lstStyle/>
          <a:p>
            <a:r>
              <a:rPr lang="de-DE" dirty="0">
                <a:cs typeface="Times New Roman" panose="02020603050405020304" pitchFamily="18" charset="0"/>
              </a:rPr>
              <a:t>„Geisterhypothesen“ der Befragten</a:t>
            </a:r>
            <a:endParaRPr lang="de-DE" b="0" dirty="0"/>
          </a:p>
        </p:txBody>
      </p:sp>
      <p:sp>
        <p:nvSpPr>
          <p:cNvPr id="3" name="Inhaltsplatzhalter 2">
            <a:extLst>
              <a:ext uri="{FF2B5EF4-FFF2-40B4-BE49-F238E27FC236}">
                <a16:creationId xmlns:a16="http://schemas.microsoft.com/office/drawing/2014/main" xmlns="" id="{4C50142B-6191-4632-9708-792976C421CB}"/>
              </a:ext>
            </a:extLst>
          </p:cNvPr>
          <p:cNvSpPr>
            <a:spLocks noGrp="1"/>
          </p:cNvSpPr>
          <p:nvPr>
            <p:ph idx="1"/>
          </p:nvPr>
        </p:nvSpPr>
        <p:spPr>
          <a:xfrm>
            <a:off x="762000" y="2073592"/>
            <a:ext cx="10076329" cy="4398926"/>
          </a:xfrm>
        </p:spPr>
        <p:txBody>
          <a:bodyPr numCol="1"/>
          <a:lstStyle/>
          <a:p>
            <a:pPr marL="0" lvl="0" indent="0">
              <a:spcBef>
                <a:spcPts val="0"/>
              </a:spcBef>
              <a:buNone/>
            </a:pPr>
            <a:endParaRPr lang="de-DE" sz="1800" dirty="0"/>
          </a:p>
          <a:p>
            <a:pPr marL="0" lvl="0" indent="0">
              <a:spcBef>
                <a:spcPts val="0"/>
              </a:spcBef>
              <a:buNone/>
            </a:pPr>
            <a:endParaRPr lang="de-DE" sz="1800" dirty="0"/>
          </a:p>
          <a:p>
            <a:pPr marL="358775" lvl="2" indent="0">
              <a:buNone/>
            </a:pPr>
            <a:endParaRPr lang="de-DE" sz="1800" dirty="0">
              <a:latin typeface="Times New Roman" panose="02020603050405020304" pitchFamily="18" charset="0"/>
              <a:cs typeface="Times New Roman" panose="02020603050405020304" pitchFamily="18" charset="0"/>
            </a:endParaRPr>
          </a:p>
        </p:txBody>
      </p:sp>
      <p:sp>
        <p:nvSpPr>
          <p:cNvPr id="4" name="Datumsplatzhalter 3">
            <a:extLst>
              <a:ext uri="{FF2B5EF4-FFF2-40B4-BE49-F238E27FC236}">
                <a16:creationId xmlns:a16="http://schemas.microsoft.com/office/drawing/2014/main" xmlns="" id="{B7B49FC1-989C-40B3-87F9-D8852E2D5473}"/>
              </a:ext>
            </a:extLst>
          </p:cNvPr>
          <p:cNvSpPr>
            <a:spLocks noGrp="1"/>
          </p:cNvSpPr>
          <p:nvPr>
            <p:ph type="dt" sz="half" idx="10"/>
          </p:nvPr>
        </p:nvSpPr>
        <p:spPr/>
        <p:txBody>
          <a:bodyPr/>
          <a:lstStyle/>
          <a:p>
            <a:pPr>
              <a:defRPr/>
            </a:pPr>
            <a:fld id="{26C18B4E-6A8E-4899-A2B2-2BFC71A9DEC5}" type="datetime1">
              <a:rPr lang="de-DE" altLang="de-DE" smtClean="0"/>
              <a:t>14.11.18</a:t>
            </a:fld>
            <a:endParaRPr lang="de-DE" altLang="de-DE"/>
          </a:p>
        </p:txBody>
      </p:sp>
      <p:sp>
        <p:nvSpPr>
          <p:cNvPr id="5" name="Foliennummernplatzhalter 4">
            <a:extLst>
              <a:ext uri="{FF2B5EF4-FFF2-40B4-BE49-F238E27FC236}">
                <a16:creationId xmlns:a16="http://schemas.microsoft.com/office/drawing/2014/main" xmlns="" id="{C714389A-BFCA-4B74-8AB2-63402F2C8EF4}"/>
              </a:ext>
            </a:extLst>
          </p:cNvPr>
          <p:cNvSpPr>
            <a:spLocks noGrp="1"/>
          </p:cNvSpPr>
          <p:nvPr>
            <p:ph type="sldNum" sz="quarter" idx="12"/>
          </p:nvPr>
        </p:nvSpPr>
        <p:spPr/>
        <p:txBody>
          <a:bodyPr/>
          <a:lstStyle/>
          <a:p>
            <a:fld id="{511EA607-496B-46DF-A1D8-43DCD51C873D}" type="slidenum">
              <a:rPr lang="de-DE" altLang="de-DE" smtClean="0"/>
              <a:pPr/>
              <a:t>17</a:t>
            </a:fld>
            <a:endParaRPr lang="de-DE" altLang="de-DE"/>
          </a:p>
        </p:txBody>
      </p:sp>
      <p:sp>
        <p:nvSpPr>
          <p:cNvPr id="8" name="Rechteck 7">
            <a:extLst>
              <a:ext uri="{FF2B5EF4-FFF2-40B4-BE49-F238E27FC236}">
                <a16:creationId xmlns:a16="http://schemas.microsoft.com/office/drawing/2014/main" xmlns="" id="{E1C68D3D-5BED-40F1-8D60-0967365FE2A5}"/>
              </a:ext>
            </a:extLst>
          </p:cNvPr>
          <p:cNvSpPr/>
          <p:nvPr/>
        </p:nvSpPr>
        <p:spPr>
          <a:xfrm>
            <a:off x="914400" y="1884164"/>
            <a:ext cx="10763794" cy="2492990"/>
          </a:xfrm>
          <a:prstGeom prst="rect">
            <a:avLst/>
          </a:prstGeom>
        </p:spPr>
        <p:txBody>
          <a:bodyPr wrap="square">
            <a:spAutoFit/>
          </a:bodyPr>
          <a:lstStyle/>
          <a:p>
            <a:pPr marL="342900" indent="-324000">
              <a:spcAft>
                <a:spcPts val="600"/>
              </a:spcAft>
              <a:buFont typeface="+mj-lt"/>
              <a:buAutoNum type="arabicPeriod"/>
            </a:pPr>
            <a:r>
              <a:rPr lang="de-DE" dirty="0">
                <a:latin typeface="Calibri" panose="020F0502020204030204" pitchFamily="34" charset="0"/>
                <a:ea typeface="Tahoma" panose="020B0604030504040204" pitchFamily="34" charset="0"/>
                <a:cs typeface="Tahoma" panose="020B0604030504040204" pitchFamily="34" charset="0"/>
              </a:rPr>
              <a:t>Das machen nur Gymnasiasten.</a:t>
            </a:r>
          </a:p>
          <a:p>
            <a:pPr marL="342900" indent="-324000">
              <a:spcAft>
                <a:spcPts val="600"/>
              </a:spcAft>
              <a:buFont typeface="+mj-lt"/>
              <a:buAutoNum type="arabicPeriod"/>
            </a:pPr>
            <a:r>
              <a:rPr lang="de-DE" dirty="0">
                <a:latin typeface="Calibri" panose="020F0502020204030204" pitchFamily="34" charset="0"/>
                <a:ea typeface="Tahoma" panose="020B0604030504040204" pitchFamily="34" charset="0"/>
                <a:cs typeface="Tahoma" panose="020B0604030504040204" pitchFamily="34" charset="0"/>
              </a:rPr>
              <a:t>Man muss gut in der Schule sein, um teilnehmen zu können.</a:t>
            </a:r>
          </a:p>
          <a:p>
            <a:pPr marL="342900" indent="-324000">
              <a:spcAft>
                <a:spcPts val="600"/>
              </a:spcAft>
              <a:buFont typeface="+mj-lt"/>
              <a:buAutoNum type="arabicPeriod"/>
            </a:pPr>
            <a:r>
              <a:rPr lang="de-DE" dirty="0">
                <a:latin typeface="Calibri" panose="020F0502020204030204" pitchFamily="34" charset="0"/>
                <a:ea typeface="Tahoma" panose="020B0604030504040204" pitchFamily="34" charset="0"/>
                <a:cs typeface="Tahoma" panose="020B0604030504040204" pitchFamily="34" charset="0"/>
              </a:rPr>
              <a:t>Das kostet viel Geld.</a:t>
            </a:r>
          </a:p>
          <a:p>
            <a:pPr marL="342900" indent="-324000">
              <a:spcAft>
                <a:spcPts val="600"/>
              </a:spcAft>
              <a:buFont typeface="+mj-lt"/>
              <a:buAutoNum type="arabicPeriod"/>
            </a:pPr>
            <a:r>
              <a:rPr lang="de-DE" dirty="0">
                <a:latin typeface="Calibri" panose="020F0502020204030204" pitchFamily="34" charset="0"/>
                <a:ea typeface="Tahoma" panose="020B0604030504040204" pitchFamily="34" charset="0"/>
                <a:cs typeface="Tahoma" panose="020B0604030504040204" pitchFamily="34" charset="0"/>
              </a:rPr>
              <a:t>Das dauert mindestens 6 Monate (und sonst bringt es auch nichts).</a:t>
            </a:r>
          </a:p>
          <a:p>
            <a:pPr marL="342900" indent="-324000">
              <a:spcAft>
                <a:spcPts val="600"/>
              </a:spcAft>
              <a:buFont typeface="+mj-lt"/>
              <a:buAutoNum type="arabicPeriod"/>
            </a:pPr>
            <a:r>
              <a:rPr lang="de-DE" dirty="0">
                <a:latin typeface="Calibri" panose="020F0502020204030204" pitchFamily="34" charset="0"/>
                <a:ea typeface="Tahoma" panose="020B0604030504040204" pitchFamily="34" charset="0"/>
                <a:cs typeface="Tahoma" panose="020B0604030504040204" pitchFamily="34" charset="0"/>
              </a:rPr>
              <a:t>Man muss die Sprache des Gastlandes schon gut können.</a:t>
            </a:r>
          </a:p>
          <a:p>
            <a:pPr marL="342900" indent="-324000">
              <a:spcAft>
                <a:spcPts val="600"/>
              </a:spcAft>
              <a:buFont typeface="+mj-lt"/>
              <a:buAutoNum type="arabicPeriod"/>
            </a:pPr>
            <a:r>
              <a:rPr lang="de-DE" dirty="0">
                <a:latin typeface="Calibri" panose="020F0502020204030204" pitchFamily="34" charset="0"/>
                <a:ea typeface="Tahoma" panose="020B0604030504040204" pitchFamily="34" charset="0"/>
                <a:cs typeface="Tahoma" panose="020B0604030504040204" pitchFamily="34" charset="0"/>
              </a:rPr>
              <a:t>Es muss sich für die Karriere lohnen (z.B. für das Studium, die Schule, den Berufswunsch).</a:t>
            </a:r>
          </a:p>
          <a:p>
            <a:pPr marL="342900" indent="-324000">
              <a:spcAft>
                <a:spcPts val="600"/>
              </a:spcAft>
              <a:buFont typeface="+mj-lt"/>
              <a:buAutoNum type="arabicPeriod"/>
            </a:pPr>
            <a:r>
              <a:rPr lang="de-DE" dirty="0">
                <a:latin typeface="Calibri" panose="020F0502020204030204" pitchFamily="34" charset="0"/>
                <a:ea typeface="Tahoma" panose="020B0604030504040204" pitchFamily="34" charset="0"/>
                <a:cs typeface="Tahoma" panose="020B0604030504040204" pitchFamily="34" charset="0"/>
              </a:rPr>
              <a:t>Ausbildungsbetriebe erlauben die Teilnahme nicht.</a:t>
            </a:r>
          </a:p>
        </p:txBody>
      </p:sp>
      <p:sp>
        <p:nvSpPr>
          <p:cNvPr id="9" name="Rechteck 8">
            <a:extLst>
              <a:ext uri="{FF2B5EF4-FFF2-40B4-BE49-F238E27FC236}">
                <a16:creationId xmlns:a16="http://schemas.microsoft.com/office/drawing/2014/main" xmlns="" id="{5B73F844-1F2C-44BA-B615-E35E019ABEC5}"/>
              </a:ext>
            </a:extLst>
          </p:cNvPr>
          <p:cNvSpPr/>
          <p:nvPr/>
        </p:nvSpPr>
        <p:spPr>
          <a:xfrm>
            <a:off x="1417913" y="4722591"/>
            <a:ext cx="4896544" cy="1323439"/>
          </a:xfrm>
          <a:prstGeom prst="rect">
            <a:avLst/>
          </a:prstGeom>
          <a:solidFill>
            <a:schemeClr val="accent2">
              <a:lumMod val="20000"/>
              <a:lumOff val="80000"/>
            </a:schemeClr>
          </a:solidFill>
        </p:spPr>
        <p:txBody>
          <a:bodyPr wrap="square">
            <a:spAutoFit/>
          </a:bodyPr>
          <a:lstStyle/>
          <a:p>
            <a:r>
              <a:rPr lang="de-DE" sz="1600" i="1" dirty="0">
                <a:latin typeface="Calibri" panose="020F0502020204030204" pitchFamily="34" charset="0"/>
              </a:rPr>
              <a:t>LH_10: Bei mir liegt es einfach an der Sprache, leider Gottes wurde mir das nicht in die Wiege gelegt ein Sprachengenie zu sein, musste mich da die ganzen Jahre sehr, sehr durchquälen trotz des Lernens, das ist bei mir das ganz große Manko.</a:t>
            </a:r>
          </a:p>
        </p:txBody>
      </p:sp>
      <p:sp>
        <p:nvSpPr>
          <p:cNvPr id="10" name="Rechteck 9">
            <a:extLst>
              <a:ext uri="{FF2B5EF4-FFF2-40B4-BE49-F238E27FC236}">
                <a16:creationId xmlns:a16="http://schemas.microsoft.com/office/drawing/2014/main" xmlns="" id="{612CCA67-EE20-4D80-84FD-442227A0BC1E}"/>
              </a:ext>
            </a:extLst>
          </p:cNvPr>
          <p:cNvSpPr/>
          <p:nvPr/>
        </p:nvSpPr>
        <p:spPr>
          <a:xfrm>
            <a:off x="7478525" y="4476369"/>
            <a:ext cx="2195736" cy="1815882"/>
          </a:xfrm>
          <a:prstGeom prst="rect">
            <a:avLst/>
          </a:prstGeom>
          <a:solidFill>
            <a:schemeClr val="accent2">
              <a:lumMod val="20000"/>
              <a:lumOff val="80000"/>
            </a:schemeClr>
          </a:solidFill>
        </p:spPr>
        <p:txBody>
          <a:bodyPr wrap="square">
            <a:spAutoFit/>
          </a:bodyPr>
          <a:lstStyle/>
          <a:p>
            <a:r>
              <a:rPr lang="de-DE" sz="1600" i="1" dirty="0">
                <a:latin typeface="Calibri" panose="020F0502020204030204" pitchFamily="34" charset="0"/>
              </a:rPr>
              <a:t>HA06ZG: War schon ärgerlich so. Nur weil wir Hauptschüler sind, heißt das ja nicht, dass wir nicht auch Schüleraustausche machen können.</a:t>
            </a:r>
          </a:p>
        </p:txBody>
      </p:sp>
    </p:spTree>
    <p:extLst>
      <p:ext uri="{BB962C8B-B14F-4D97-AF65-F5344CB8AC3E}">
        <p14:creationId xmlns:p14="http://schemas.microsoft.com/office/powerpoint/2010/main" val="2861851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xmlns="" id="{30102738-EBEF-4B8F-A951-A4B268861915}"/>
              </a:ext>
            </a:extLst>
          </p:cNvPr>
          <p:cNvSpPr>
            <a:spLocks noGrp="1"/>
          </p:cNvSpPr>
          <p:nvPr>
            <p:ph type="dt" sz="half" idx="10"/>
          </p:nvPr>
        </p:nvSpPr>
        <p:spPr/>
        <p:txBody>
          <a:bodyPr/>
          <a:lstStyle/>
          <a:p>
            <a:pPr>
              <a:defRPr/>
            </a:pPr>
            <a:fld id="{26C18B4E-6A8E-4899-A2B2-2BFC71A9DEC5}" type="datetime1">
              <a:rPr lang="de-DE" altLang="de-DE" smtClean="0"/>
              <a:t>14.11.18</a:t>
            </a:fld>
            <a:endParaRPr lang="de-DE" altLang="de-DE"/>
          </a:p>
        </p:txBody>
      </p:sp>
      <p:sp>
        <p:nvSpPr>
          <p:cNvPr id="5" name="Foliennummernplatzhalter 4">
            <a:extLst>
              <a:ext uri="{FF2B5EF4-FFF2-40B4-BE49-F238E27FC236}">
                <a16:creationId xmlns:a16="http://schemas.microsoft.com/office/drawing/2014/main" xmlns="" id="{F769B33C-FBD1-43C3-BC0E-F1367596D148}"/>
              </a:ext>
            </a:extLst>
          </p:cNvPr>
          <p:cNvSpPr>
            <a:spLocks noGrp="1"/>
          </p:cNvSpPr>
          <p:nvPr>
            <p:ph type="sldNum" sz="quarter" idx="12"/>
          </p:nvPr>
        </p:nvSpPr>
        <p:spPr/>
        <p:txBody>
          <a:bodyPr/>
          <a:lstStyle/>
          <a:p>
            <a:fld id="{511EA607-496B-46DF-A1D8-43DCD51C873D}" type="slidenum">
              <a:rPr lang="de-DE" altLang="de-DE" smtClean="0"/>
              <a:pPr/>
              <a:t>18</a:t>
            </a:fld>
            <a:endParaRPr lang="de-DE" altLang="de-DE"/>
          </a:p>
        </p:txBody>
      </p:sp>
      <p:sp>
        <p:nvSpPr>
          <p:cNvPr id="6" name="Titel 1">
            <a:extLst>
              <a:ext uri="{FF2B5EF4-FFF2-40B4-BE49-F238E27FC236}">
                <a16:creationId xmlns:a16="http://schemas.microsoft.com/office/drawing/2014/main" xmlns="" id="{78FEC4D8-A645-4635-8FD0-913AE66FA903}"/>
              </a:ext>
            </a:extLst>
          </p:cNvPr>
          <p:cNvSpPr txBox="1">
            <a:spLocks/>
          </p:cNvSpPr>
          <p:nvPr/>
        </p:nvSpPr>
        <p:spPr bwMode="auto">
          <a:xfrm>
            <a:off x="914400" y="1277150"/>
            <a:ext cx="10363200" cy="682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3600">
                <a:solidFill>
                  <a:schemeClr val="tx2"/>
                </a:solidFill>
                <a:latin typeface="Calibri" panose="020F0502020204030204" pitchFamily="34" charset="0"/>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r>
              <a:rPr lang="de-DE" sz="2400" b="1" kern="0" dirty="0">
                <a:solidFill>
                  <a:schemeClr val="tx1"/>
                </a:solidFill>
              </a:rPr>
              <a:t>Panelstudie internationale Jugendbegegnungen</a:t>
            </a:r>
          </a:p>
        </p:txBody>
      </p:sp>
      <p:sp>
        <p:nvSpPr>
          <p:cNvPr id="7" name="Inhaltsplatzhalter 2">
            <a:extLst>
              <a:ext uri="{FF2B5EF4-FFF2-40B4-BE49-F238E27FC236}">
                <a16:creationId xmlns:a16="http://schemas.microsoft.com/office/drawing/2014/main" xmlns="" id="{2B75B06D-7ABE-4ED0-82C1-215DA688300E}"/>
              </a:ext>
            </a:extLst>
          </p:cNvPr>
          <p:cNvSpPr txBox="1">
            <a:spLocks/>
          </p:cNvSpPr>
          <p:nvPr/>
        </p:nvSpPr>
        <p:spPr bwMode="auto">
          <a:xfrm>
            <a:off x="901874" y="2307856"/>
            <a:ext cx="10676965" cy="4096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Calibri" panose="020F050202020403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Calibri" panose="020F0502020204030204" pitchFamily="34" charset="0"/>
              </a:defRPr>
            </a:lvl2pPr>
            <a:lvl3pPr marL="1143000" indent="-228600" algn="l" rtl="0" eaLnBrk="0" fontAlgn="base" hangingPunct="0">
              <a:spcBef>
                <a:spcPct val="20000"/>
              </a:spcBef>
              <a:spcAft>
                <a:spcPct val="0"/>
              </a:spcAft>
              <a:buChar char="•"/>
              <a:defRPr sz="2400">
                <a:solidFill>
                  <a:schemeClr val="tx1"/>
                </a:solidFill>
                <a:latin typeface="Calibri" panose="020F0502020204030204" pitchFamily="34" charset="0"/>
              </a:defRPr>
            </a:lvl3pPr>
            <a:lvl4pPr marL="1600200" indent="-228600" algn="l" rtl="0" eaLnBrk="0" fontAlgn="base" hangingPunct="0">
              <a:spcBef>
                <a:spcPct val="20000"/>
              </a:spcBef>
              <a:spcAft>
                <a:spcPct val="0"/>
              </a:spcAft>
              <a:buChar char="–"/>
              <a:defRPr sz="2000">
                <a:solidFill>
                  <a:schemeClr val="tx1"/>
                </a:solidFill>
                <a:latin typeface="Calibri" panose="020F0502020204030204" pitchFamily="34" charset="0"/>
              </a:defRPr>
            </a:lvl4pPr>
            <a:lvl5pPr marL="2057400" indent="-228600" algn="l" rtl="0" eaLnBrk="0" fontAlgn="base" hangingPunct="0">
              <a:spcBef>
                <a:spcPct val="20000"/>
              </a:spcBef>
              <a:spcAft>
                <a:spcPct val="0"/>
              </a:spcAft>
              <a:buChar char="»"/>
              <a:defRPr sz="2000">
                <a:solidFill>
                  <a:schemeClr val="tx1"/>
                </a:solidFill>
                <a:latin typeface="Calibri" panose="020F050202020403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lgn="just">
              <a:spcBef>
                <a:spcPts val="600"/>
              </a:spcBef>
            </a:pPr>
            <a:r>
              <a:rPr lang="de-DE" sz="1800" kern="0" dirty="0"/>
              <a:t>Idee einer Panelstudie</a:t>
            </a:r>
          </a:p>
          <a:p>
            <a:pPr lvl="1" algn="just">
              <a:spcBef>
                <a:spcPts val="600"/>
              </a:spcBef>
            </a:pPr>
            <a:r>
              <a:rPr lang="de-DE" sz="1800" kern="0" dirty="0"/>
              <a:t>gleichbleibender Kreis von Trägern, möglichst repräsentativ für das gesamte Feld</a:t>
            </a:r>
          </a:p>
          <a:p>
            <a:pPr lvl="1" algn="just">
              <a:spcBef>
                <a:spcPts val="600"/>
              </a:spcBef>
            </a:pPr>
            <a:r>
              <a:rPr lang="de-DE" sz="1800" kern="0" dirty="0"/>
              <a:t>Veränderungen in den Ergebnissen können als Tendenzen gedeutet werden</a:t>
            </a:r>
          </a:p>
          <a:p>
            <a:pPr algn="just">
              <a:spcBef>
                <a:spcPts val="600"/>
              </a:spcBef>
            </a:pPr>
            <a:r>
              <a:rPr lang="de-DE" sz="1800" kern="0" dirty="0"/>
              <a:t>Durchführung</a:t>
            </a:r>
          </a:p>
          <a:p>
            <a:pPr lvl="1" algn="just">
              <a:spcBef>
                <a:spcPts val="600"/>
              </a:spcBef>
            </a:pPr>
            <a:r>
              <a:rPr lang="de-DE" sz="1800" kern="0" dirty="0"/>
              <a:t>TH Köln (</a:t>
            </a:r>
            <a:r>
              <a:rPr lang="de-DE" sz="1800" kern="0" dirty="0" err="1"/>
              <a:t>Nonformale</a:t>
            </a:r>
            <a:r>
              <a:rPr lang="de-DE" sz="1800" kern="0" dirty="0"/>
              <a:t> Bildung): Träger-Begleitung</a:t>
            </a:r>
          </a:p>
          <a:p>
            <a:pPr lvl="1" algn="just">
              <a:spcBef>
                <a:spcPts val="600"/>
              </a:spcBef>
            </a:pPr>
            <a:r>
              <a:rPr lang="de-DE" sz="1800" kern="0" dirty="0"/>
              <a:t>EH Ludwigsburg/Freizeitenevaluation: Auswertung</a:t>
            </a:r>
          </a:p>
          <a:p>
            <a:pPr algn="just">
              <a:spcBef>
                <a:spcPts val="600"/>
              </a:spcBef>
            </a:pPr>
            <a:r>
              <a:rPr lang="de-DE" sz="1800" kern="0" dirty="0"/>
              <a:t>Befragungsmethodik: </a:t>
            </a:r>
            <a:r>
              <a:rPr lang="de-DE" sz="1800" kern="0" dirty="0">
                <a:hlinkClick r:id="rId2"/>
              </a:rPr>
              <a:t>www.i-eval.eu</a:t>
            </a:r>
            <a:endParaRPr lang="de-DE" sz="1800" kern="0" dirty="0"/>
          </a:p>
          <a:p>
            <a:pPr lvl="1" algn="just">
              <a:spcBef>
                <a:spcPts val="600"/>
              </a:spcBef>
            </a:pPr>
            <a:r>
              <a:rPr lang="de-DE" sz="1800" kern="0" dirty="0"/>
              <a:t>maßgeblich initiiert durch DFJW, DPJW und IJAB</a:t>
            </a:r>
          </a:p>
          <a:p>
            <a:pPr lvl="1" algn="just">
              <a:spcBef>
                <a:spcPts val="600"/>
              </a:spcBef>
            </a:pPr>
            <a:r>
              <a:rPr lang="de-DE" sz="1800" kern="0" dirty="0"/>
              <a:t>technische Realisierung: LA BERLINOISE, Berlin</a:t>
            </a:r>
          </a:p>
          <a:p>
            <a:pPr marL="0" indent="0">
              <a:buFontTx/>
              <a:buNone/>
            </a:pPr>
            <a:endParaRPr lang="de-DE" kern="0" dirty="0"/>
          </a:p>
        </p:txBody>
      </p:sp>
      <p:pic>
        <p:nvPicPr>
          <p:cNvPr id="8" name="Picture 2" descr="D:\_Eigene\Dokumente\Freizeitenevaluation\i-EVAL\Öffentlichkeitsarbeit\Grafik\i-EVAL\Fotos und grafische Elemente\Screenshots und grafische Elemente\i-EVAL_horizontal_block_weiss_auf_bordeaux.png">
            <a:extLst>
              <a:ext uri="{FF2B5EF4-FFF2-40B4-BE49-F238E27FC236}">
                <a16:creationId xmlns:a16="http://schemas.microsoft.com/office/drawing/2014/main" xmlns="" id="{D1014563-F67C-466F-A9AD-744BFC05D77B}"/>
              </a:ext>
            </a:extLst>
          </p:cNvPr>
          <p:cNvPicPr>
            <a:picLocks noChangeAspect="1" noChangeArrowheads="1"/>
          </p:cNvPicPr>
          <p:nvPr/>
        </p:nvPicPr>
        <p:blipFill>
          <a:blip r:embed="rId3" cstate="print"/>
          <a:srcRect/>
          <a:stretch>
            <a:fillRect/>
          </a:stretch>
        </p:blipFill>
        <p:spPr bwMode="auto">
          <a:xfrm>
            <a:off x="7410994" y="4604218"/>
            <a:ext cx="2104235" cy="530126"/>
          </a:xfrm>
          <a:prstGeom prst="rect">
            <a:avLst/>
          </a:prstGeom>
          <a:noFill/>
        </p:spPr>
      </p:pic>
      <p:sp>
        <p:nvSpPr>
          <p:cNvPr id="9" name="Text Box 1041">
            <a:extLst>
              <a:ext uri="{FF2B5EF4-FFF2-40B4-BE49-F238E27FC236}">
                <a16:creationId xmlns:a16="http://schemas.microsoft.com/office/drawing/2014/main" xmlns="" id="{9C662800-1102-4CF8-B027-6B2CB97AD48A}"/>
              </a:ext>
            </a:extLst>
          </p:cNvPr>
          <p:cNvSpPr txBox="1">
            <a:spLocks noChangeArrowheads="1"/>
          </p:cNvSpPr>
          <p:nvPr/>
        </p:nvSpPr>
        <p:spPr bwMode="auto">
          <a:xfrm>
            <a:off x="5537200" y="5672668"/>
            <a:ext cx="6400800" cy="126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lIns="92075" tIns="46038" rIns="92075" bIns="46038"/>
          <a:lstStyle>
            <a:lvl1pPr eaLnBrk="0" hangingPunct="0">
              <a:spcBef>
                <a:spcPct val="20000"/>
              </a:spcBef>
              <a:buClr>
                <a:schemeClr val="accent2"/>
              </a:buClr>
              <a:buSzPct val="75000"/>
              <a:buFont typeface="Monotype Sorts" pitchFamily="2" charset="2"/>
              <a:buChar char="u"/>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tx1"/>
              </a:buClr>
              <a:buChar char="»"/>
              <a:defRPr sz="2400">
                <a:solidFill>
                  <a:schemeClr val="tx1"/>
                </a:solidFill>
                <a:latin typeface="Tahoma" pitchFamily="34" charset="0"/>
              </a:defRPr>
            </a:lvl3pPr>
            <a:lvl4pPr marL="1600200" indent="-228600" eaLnBrk="0" hangingPunct="0">
              <a:spcBef>
                <a:spcPct val="20000"/>
              </a:spcBef>
              <a:buClr>
                <a:schemeClr val="accent2"/>
              </a:buClr>
              <a:buSzPct val="65000"/>
              <a:buFont typeface="Monotype Sorts" pitchFamily="2" charset="2"/>
              <a:buChar char="u"/>
              <a:defRPr sz="2000">
                <a:solidFill>
                  <a:schemeClr val="tx1"/>
                </a:solidFill>
                <a:latin typeface="Tahoma" pitchFamily="34" charset="0"/>
              </a:defRPr>
            </a:lvl4pPr>
            <a:lvl5pPr marL="2057400" indent="-228600" eaLnBrk="0" hangingPunct="0">
              <a:spcBef>
                <a:spcPct val="20000"/>
              </a:spcBef>
              <a:buClr>
                <a:schemeClr val="tx1"/>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1"/>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1"/>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1"/>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1"/>
              </a:buClr>
              <a:buChar char="–"/>
              <a:defRPr sz="2000">
                <a:solidFill>
                  <a:schemeClr val="tx1"/>
                </a:solidFill>
                <a:latin typeface="Tahoma" pitchFamily="34" charset="0"/>
              </a:defRPr>
            </a:lvl9pPr>
          </a:lstStyle>
          <a:p>
            <a:pPr algn="r">
              <a:buFont typeface="Monotype Sorts" pitchFamily="2" charset="2"/>
              <a:buNone/>
            </a:pPr>
            <a:r>
              <a:rPr lang="de-DE" altLang="de-DE" sz="1400" b="1" dirty="0">
                <a:solidFill>
                  <a:srgbClr val="808080"/>
                </a:solidFill>
                <a:latin typeface="Calibri" panose="020F0502020204030204" pitchFamily="34" charset="0"/>
                <a:cs typeface="Arial" pitchFamily="34" charset="0"/>
              </a:rPr>
              <a:t> </a:t>
            </a:r>
            <a:r>
              <a:rPr lang="de-DE" altLang="de-DE" sz="1600" b="1" dirty="0">
                <a:latin typeface="Calibri" panose="020F0502020204030204" pitchFamily="34" charset="0"/>
                <a:cs typeface="Arial" pitchFamily="34" charset="0"/>
              </a:rPr>
              <a:t>Prof. Dr. Wolfgang Ilg</a:t>
            </a:r>
          </a:p>
          <a:p>
            <a:pPr algn="r">
              <a:buNone/>
            </a:pPr>
            <a:r>
              <a:rPr lang="de-DE" altLang="de-DE" sz="1600" b="1" dirty="0">
                <a:latin typeface="Calibri" panose="020F0502020204030204" pitchFamily="34" charset="0"/>
                <a:cs typeface="Arial" pitchFamily="34" charset="0"/>
              </a:rPr>
              <a:t>			 	w.ilg@eh-ludwigsburg.de</a:t>
            </a:r>
            <a:r>
              <a:rPr lang="de-DE" altLang="de-DE" sz="700" dirty="0">
                <a:solidFill>
                  <a:srgbClr val="006600"/>
                </a:solidFill>
                <a:latin typeface="BankGothic Md BT"/>
                <a:cs typeface="Arial" pitchFamily="34" charset="0"/>
              </a:rPr>
              <a:t>						</a:t>
            </a:r>
            <a:r>
              <a:rPr lang="it-IT" altLang="de-DE" sz="700" dirty="0">
                <a:solidFill>
                  <a:srgbClr val="006600"/>
                </a:solidFill>
                <a:latin typeface="BankGothic Md BT"/>
                <a:cs typeface="Arial" pitchFamily="34" charset="0"/>
              </a:rPr>
              <a:t>						</a:t>
            </a:r>
            <a:endParaRPr lang="de-DE" altLang="de-DE" dirty="0">
              <a:latin typeface="Times New Roman" pitchFamily="18" charset="0"/>
              <a:cs typeface="Arial" pitchFamily="34" charset="0"/>
            </a:endParaRPr>
          </a:p>
        </p:txBody>
      </p:sp>
    </p:spTree>
    <p:extLst>
      <p:ext uri="{BB962C8B-B14F-4D97-AF65-F5344CB8AC3E}">
        <p14:creationId xmlns:p14="http://schemas.microsoft.com/office/powerpoint/2010/main" val="9895585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xmlns="" id="{CD66D995-2963-4F25-ABC0-8A20BA9F6344}"/>
              </a:ext>
            </a:extLst>
          </p:cNvPr>
          <p:cNvSpPr>
            <a:spLocks noGrp="1"/>
          </p:cNvSpPr>
          <p:nvPr>
            <p:ph type="dt" sz="half" idx="10"/>
          </p:nvPr>
        </p:nvSpPr>
        <p:spPr/>
        <p:txBody>
          <a:bodyPr/>
          <a:lstStyle/>
          <a:p>
            <a:pPr>
              <a:defRPr/>
            </a:pPr>
            <a:fld id="{26C18B4E-6A8E-4899-A2B2-2BFC71A9DEC5}" type="datetime1">
              <a:rPr lang="de-DE" altLang="de-DE" smtClean="0"/>
              <a:t>14.11.18</a:t>
            </a:fld>
            <a:endParaRPr lang="de-DE" altLang="de-DE"/>
          </a:p>
        </p:txBody>
      </p:sp>
      <p:sp>
        <p:nvSpPr>
          <p:cNvPr id="5" name="Foliennummernplatzhalter 4">
            <a:extLst>
              <a:ext uri="{FF2B5EF4-FFF2-40B4-BE49-F238E27FC236}">
                <a16:creationId xmlns:a16="http://schemas.microsoft.com/office/drawing/2014/main" xmlns="" id="{D87EA259-44B4-4CAA-B825-1C1278A8A957}"/>
              </a:ext>
            </a:extLst>
          </p:cNvPr>
          <p:cNvSpPr>
            <a:spLocks noGrp="1"/>
          </p:cNvSpPr>
          <p:nvPr>
            <p:ph type="sldNum" sz="quarter" idx="12"/>
          </p:nvPr>
        </p:nvSpPr>
        <p:spPr/>
        <p:txBody>
          <a:bodyPr/>
          <a:lstStyle/>
          <a:p>
            <a:fld id="{511EA607-496B-46DF-A1D8-43DCD51C873D}" type="slidenum">
              <a:rPr lang="de-DE" altLang="de-DE" smtClean="0"/>
              <a:pPr/>
              <a:t>19</a:t>
            </a:fld>
            <a:endParaRPr lang="de-DE" altLang="de-DE"/>
          </a:p>
        </p:txBody>
      </p:sp>
      <p:pic>
        <p:nvPicPr>
          <p:cNvPr id="6" name="Inhaltsplatzhalter 5">
            <a:extLst>
              <a:ext uri="{FF2B5EF4-FFF2-40B4-BE49-F238E27FC236}">
                <a16:creationId xmlns:a16="http://schemas.microsoft.com/office/drawing/2014/main" xmlns="" id="{9826EBE2-C493-44AB-B18B-9DA0FFA36614}"/>
              </a:ext>
            </a:extLst>
          </p:cNvPr>
          <p:cNvPicPr>
            <a:picLocks noGrp="1" noChangeAspect="1"/>
          </p:cNvPicPr>
          <p:nvPr>
            <p:ph idx="1"/>
          </p:nvPr>
        </p:nvPicPr>
        <p:blipFill rotWithShape="1">
          <a:blip r:embed="rId3"/>
          <a:srcRect l="8897"/>
          <a:stretch/>
        </p:blipFill>
        <p:spPr>
          <a:xfrm>
            <a:off x="1015998" y="2621545"/>
            <a:ext cx="2438402" cy="3520485"/>
          </a:xfrm>
          <a:prstGeom prst="rect">
            <a:avLst/>
          </a:prstGeom>
        </p:spPr>
      </p:pic>
      <p:sp>
        <p:nvSpPr>
          <p:cNvPr id="7" name="Rectangle 2">
            <a:extLst>
              <a:ext uri="{FF2B5EF4-FFF2-40B4-BE49-F238E27FC236}">
                <a16:creationId xmlns:a16="http://schemas.microsoft.com/office/drawing/2014/main" xmlns="" id="{236C63D2-2EE1-4C61-B7E5-1C1B60369F79}"/>
              </a:ext>
            </a:extLst>
          </p:cNvPr>
          <p:cNvSpPr txBox="1">
            <a:spLocks noChangeArrowheads="1"/>
          </p:cNvSpPr>
          <p:nvPr/>
        </p:nvSpPr>
        <p:spPr bwMode="auto">
          <a:xfrm>
            <a:off x="2006621" y="1650266"/>
            <a:ext cx="8517289" cy="1102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3600">
                <a:solidFill>
                  <a:schemeClr val="tx2"/>
                </a:solidFill>
                <a:latin typeface="Calibri" panose="020F0502020204030204" pitchFamily="34" charset="0"/>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eaLnBrk="1" hangingPunct="1"/>
            <a:r>
              <a:rPr lang="de-DE" altLang="de-DE" sz="2800" b="1" kern="0" dirty="0"/>
              <a:t>Befragung von Expert*innen der Internationalen Jugendarbeit</a:t>
            </a:r>
            <a:endParaRPr lang="de-DE" altLang="de-DE" sz="1200" b="1" kern="0" dirty="0"/>
          </a:p>
        </p:txBody>
      </p:sp>
      <p:sp>
        <p:nvSpPr>
          <p:cNvPr id="8" name="Inhaltsplatzhalter 2">
            <a:extLst>
              <a:ext uri="{FF2B5EF4-FFF2-40B4-BE49-F238E27FC236}">
                <a16:creationId xmlns:a16="http://schemas.microsoft.com/office/drawing/2014/main" xmlns="" id="{5437F2A8-B156-4699-ADCA-A245D00DE93E}"/>
              </a:ext>
            </a:extLst>
          </p:cNvPr>
          <p:cNvSpPr txBox="1">
            <a:spLocks/>
          </p:cNvSpPr>
          <p:nvPr/>
        </p:nvSpPr>
        <p:spPr bwMode="auto">
          <a:xfrm>
            <a:off x="3701144" y="2888773"/>
            <a:ext cx="4962955" cy="30797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Font typeface="Arial" panose="020B0604020202020204" pitchFamily="34" charset="0"/>
              <a:buNone/>
              <a:defRPr sz="1600">
                <a:solidFill>
                  <a:schemeClr val="tx1"/>
                </a:solidFill>
                <a:latin typeface="Calibri" panose="020F0502020204030204" pitchFamily="34" charset="0"/>
                <a:ea typeface="+mn-ea"/>
                <a:cs typeface="+mn-cs"/>
              </a:defRPr>
            </a:lvl1pPr>
            <a:lvl2pPr marL="457200" indent="0" algn="ctr" rtl="0" eaLnBrk="0" fontAlgn="base" hangingPunct="0">
              <a:spcBef>
                <a:spcPct val="20000"/>
              </a:spcBef>
              <a:spcAft>
                <a:spcPct val="0"/>
              </a:spcAft>
              <a:buNone/>
              <a:defRPr sz="2800">
                <a:solidFill>
                  <a:schemeClr val="tx1"/>
                </a:solidFill>
                <a:latin typeface="Calibri" panose="020F0502020204030204" pitchFamily="34" charset="0"/>
              </a:defRPr>
            </a:lvl2pPr>
            <a:lvl3pPr marL="914400" indent="0" algn="ctr" rtl="0" eaLnBrk="0" fontAlgn="base" hangingPunct="0">
              <a:spcBef>
                <a:spcPct val="20000"/>
              </a:spcBef>
              <a:spcAft>
                <a:spcPct val="0"/>
              </a:spcAft>
              <a:buNone/>
              <a:defRPr sz="2400">
                <a:solidFill>
                  <a:schemeClr val="tx1"/>
                </a:solidFill>
                <a:latin typeface="Calibri" panose="020F0502020204030204" pitchFamily="34" charset="0"/>
              </a:defRPr>
            </a:lvl3pPr>
            <a:lvl4pPr marL="1371600" indent="0" algn="ctr" rtl="0" eaLnBrk="0" fontAlgn="base" hangingPunct="0">
              <a:spcBef>
                <a:spcPct val="20000"/>
              </a:spcBef>
              <a:spcAft>
                <a:spcPct val="0"/>
              </a:spcAft>
              <a:buNone/>
              <a:defRPr sz="2000">
                <a:solidFill>
                  <a:schemeClr val="tx1"/>
                </a:solidFill>
                <a:latin typeface="Calibri" panose="020F0502020204030204" pitchFamily="34" charset="0"/>
              </a:defRPr>
            </a:lvl4pPr>
            <a:lvl5pPr marL="1828800" indent="0" algn="ctr" rtl="0" eaLnBrk="0" fontAlgn="base" hangingPunct="0">
              <a:spcBef>
                <a:spcPct val="20000"/>
              </a:spcBef>
              <a:spcAft>
                <a:spcPct val="0"/>
              </a:spcAft>
              <a:buNone/>
              <a:defRPr sz="2000">
                <a:solidFill>
                  <a:schemeClr val="tx1"/>
                </a:solidFill>
                <a:latin typeface="Calibri" panose="020F0502020204030204" pitchFamily="34" charset="0"/>
              </a:defRPr>
            </a:lvl5pPr>
            <a:lvl6pPr marL="2286000" indent="0" algn="ctr" rtl="0" fontAlgn="base">
              <a:spcBef>
                <a:spcPct val="20000"/>
              </a:spcBef>
              <a:spcAft>
                <a:spcPct val="0"/>
              </a:spcAft>
              <a:buNone/>
              <a:defRPr sz="2000">
                <a:solidFill>
                  <a:schemeClr val="tx1"/>
                </a:solidFill>
                <a:latin typeface="+mn-lt"/>
              </a:defRPr>
            </a:lvl6pPr>
            <a:lvl7pPr marL="2743200" indent="0" algn="ctr" rtl="0" fontAlgn="base">
              <a:spcBef>
                <a:spcPct val="20000"/>
              </a:spcBef>
              <a:spcAft>
                <a:spcPct val="0"/>
              </a:spcAft>
              <a:buNone/>
              <a:defRPr sz="2000">
                <a:solidFill>
                  <a:schemeClr val="tx1"/>
                </a:solidFill>
                <a:latin typeface="+mn-lt"/>
              </a:defRPr>
            </a:lvl7pPr>
            <a:lvl8pPr marL="3200400" indent="0" algn="ctr" rtl="0" fontAlgn="base">
              <a:spcBef>
                <a:spcPct val="20000"/>
              </a:spcBef>
              <a:spcAft>
                <a:spcPct val="0"/>
              </a:spcAft>
              <a:buNone/>
              <a:defRPr sz="2000">
                <a:solidFill>
                  <a:schemeClr val="tx1"/>
                </a:solidFill>
                <a:latin typeface="+mn-lt"/>
              </a:defRPr>
            </a:lvl8pPr>
            <a:lvl9pPr marL="3657600" indent="0" algn="ctr" rtl="0" fontAlgn="base">
              <a:spcBef>
                <a:spcPct val="20000"/>
              </a:spcBef>
              <a:spcAft>
                <a:spcPct val="0"/>
              </a:spcAft>
              <a:buNone/>
              <a:defRPr sz="2000">
                <a:solidFill>
                  <a:schemeClr val="tx1"/>
                </a:solidFill>
                <a:latin typeface="+mn-lt"/>
              </a:defRPr>
            </a:lvl9pPr>
          </a:lstStyle>
          <a:p>
            <a:pPr algn="l"/>
            <a:r>
              <a:rPr lang="de-DE" sz="1800" dirty="0"/>
              <a:t>Insgesamt 40 Interviews mit Expert*innen </a:t>
            </a:r>
            <a:br>
              <a:rPr lang="de-DE" sz="1800" dirty="0"/>
            </a:br>
            <a:r>
              <a:rPr lang="de-DE" sz="1800" dirty="0"/>
              <a:t>- Heterogenität des Arbeitsfeldes</a:t>
            </a:r>
            <a:br>
              <a:rPr lang="de-DE" sz="1800" dirty="0"/>
            </a:br>
            <a:r>
              <a:rPr lang="de-DE" sz="1800" dirty="0"/>
              <a:t>- Einbeziehung von Schnittstellen</a:t>
            </a:r>
            <a:br>
              <a:rPr lang="de-DE" sz="1800" dirty="0"/>
            </a:br>
            <a:r>
              <a:rPr lang="de-DE" sz="1800" dirty="0"/>
              <a:t>- Abdeckung  aller Bundesländer</a:t>
            </a:r>
            <a:endParaRPr lang="de-DE" kern="0" dirty="0"/>
          </a:p>
        </p:txBody>
      </p:sp>
      <p:sp>
        <p:nvSpPr>
          <p:cNvPr id="11" name="Text Box 1041">
            <a:extLst>
              <a:ext uri="{FF2B5EF4-FFF2-40B4-BE49-F238E27FC236}">
                <a16:creationId xmlns:a16="http://schemas.microsoft.com/office/drawing/2014/main" xmlns="" id="{966C2C87-E388-45E1-932B-380606AD7640}"/>
              </a:ext>
            </a:extLst>
          </p:cNvPr>
          <p:cNvSpPr txBox="1">
            <a:spLocks noChangeArrowheads="1"/>
          </p:cNvSpPr>
          <p:nvPr/>
        </p:nvSpPr>
        <p:spPr bwMode="auto">
          <a:xfrm>
            <a:off x="5537200" y="5507205"/>
            <a:ext cx="6400800" cy="126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lIns="92075" tIns="46038" rIns="92075" bIns="46038"/>
          <a:lstStyle>
            <a:lvl1pPr eaLnBrk="0" hangingPunct="0">
              <a:spcBef>
                <a:spcPct val="20000"/>
              </a:spcBef>
              <a:buClr>
                <a:schemeClr val="accent2"/>
              </a:buClr>
              <a:buSzPct val="75000"/>
              <a:buFont typeface="Monotype Sorts" pitchFamily="2" charset="2"/>
              <a:buChar char="u"/>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tx1"/>
              </a:buClr>
              <a:buChar char="»"/>
              <a:defRPr sz="2400">
                <a:solidFill>
                  <a:schemeClr val="tx1"/>
                </a:solidFill>
                <a:latin typeface="Tahoma" pitchFamily="34" charset="0"/>
              </a:defRPr>
            </a:lvl3pPr>
            <a:lvl4pPr marL="1600200" indent="-228600" eaLnBrk="0" hangingPunct="0">
              <a:spcBef>
                <a:spcPct val="20000"/>
              </a:spcBef>
              <a:buClr>
                <a:schemeClr val="accent2"/>
              </a:buClr>
              <a:buSzPct val="65000"/>
              <a:buFont typeface="Monotype Sorts" pitchFamily="2" charset="2"/>
              <a:buChar char="u"/>
              <a:defRPr sz="2000">
                <a:solidFill>
                  <a:schemeClr val="tx1"/>
                </a:solidFill>
                <a:latin typeface="Tahoma" pitchFamily="34" charset="0"/>
              </a:defRPr>
            </a:lvl4pPr>
            <a:lvl5pPr marL="2057400" indent="-228600" eaLnBrk="0" hangingPunct="0">
              <a:spcBef>
                <a:spcPct val="20000"/>
              </a:spcBef>
              <a:buClr>
                <a:schemeClr val="tx1"/>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1"/>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1"/>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1"/>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1"/>
              </a:buClr>
              <a:buChar char="–"/>
              <a:defRPr sz="2000">
                <a:solidFill>
                  <a:schemeClr val="tx1"/>
                </a:solidFill>
                <a:latin typeface="Tahoma" pitchFamily="34" charset="0"/>
              </a:defRPr>
            </a:lvl9pPr>
          </a:lstStyle>
          <a:p>
            <a:pPr algn="r">
              <a:buNone/>
            </a:pPr>
            <a:r>
              <a:rPr lang="de-DE" altLang="de-DE" sz="1600" b="1" dirty="0">
                <a:latin typeface="Calibri" panose="020F0502020204030204" pitchFamily="34" charset="0"/>
                <a:cs typeface="Arial" pitchFamily="34" charset="0"/>
              </a:rPr>
              <a:t>Forschungsschwerpunkt </a:t>
            </a:r>
            <a:r>
              <a:rPr lang="de-DE" altLang="de-DE" sz="1600" b="1" dirty="0" err="1">
                <a:latin typeface="Calibri" panose="020F0502020204030204" pitchFamily="34" charset="0"/>
                <a:cs typeface="Arial" pitchFamily="34" charset="0"/>
              </a:rPr>
              <a:t>Nonformale</a:t>
            </a:r>
            <a:r>
              <a:rPr lang="de-DE" altLang="de-DE" sz="1600" b="1" dirty="0">
                <a:latin typeface="Calibri" panose="020F0502020204030204" pitchFamily="34" charset="0"/>
                <a:cs typeface="Arial" pitchFamily="34" charset="0"/>
              </a:rPr>
              <a:t> Bildung, TH Köln </a:t>
            </a:r>
          </a:p>
          <a:p>
            <a:pPr algn="r">
              <a:buNone/>
            </a:pPr>
            <a:r>
              <a:rPr lang="de-DE" altLang="de-DE" sz="1600" b="1" dirty="0">
                <a:latin typeface="Calibri" panose="020F0502020204030204" pitchFamily="34" charset="0"/>
                <a:cs typeface="Arial" pitchFamily="34" charset="0"/>
              </a:rPr>
              <a:t>Prof. Dr. Andreas Thimmel, andreas.thimmel@th-koeln.de, </a:t>
            </a:r>
          </a:p>
          <a:p>
            <a:pPr algn="r">
              <a:buNone/>
            </a:pPr>
            <a:r>
              <a:rPr lang="de-DE" altLang="de-DE" sz="1600" b="1" dirty="0">
                <a:latin typeface="Calibri" panose="020F0502020204030204" pitchFamily="34" charset="0"/>
                <a:cs typeface="Arial" pitchFamily="34" charset="0"/>
              </a:rPr>
              <a:t>Zijad Naddaf MA Soziale Arbeit, zijad.naddaf@th-koeln.de </a:t>
            </a:r>
          </a:p>
          <a:p>
            <a:pPr algn="r">
              <a:buNone/>
            </a:pPr>
            <a:r>
              <a:rPr lang="de-DE" altLang="de-DE" sz="1600" dirty="0">
                <a:latin typeface="Calibri" panose="020F0502020204030204" pitchFamily="34" charset="0"/>
                <a:cs typeface="Arial" pitchFamily="34" charset="0"/>
              </a:rPr>
              <a:t>						</a:t>
            </a:r>
            <a:r>
              <a:rPr lang="it-IT" altLang="de-DE" sz="1600" dirty="0">
                <a:latin typeface="Calibri" panose="020F0502020204030204" pitchFamily="34" charset="0"/>
                <a:cs typeface="Arial" pitchFamily="34" charset="0"/>
              </a:rPr>
              <a:t>						</a:t>
            </a:r>
            <a:endParaRPr lang="de-DE" altLang="de-DE" sz="1600" dirty="0">
              <a:latin typeface="Calibri" panose="020F0502020204030204" pitchFamily="34" charset="0"/>
              <a:cs typeface="Arial" pitchFamily="34" charset="0"/>
            </a:endParaRPr>
          </a:p>
        </p:txBody>
      </p:sp>
    </p:spTree>
    <p:extLst>
      <p:ext uri="{BB962C8B-B14F-4D97-AF65-F5344CB8AC3E}">
        <p14:creationId xmlns:p14="http://schemas.microsoft.com/office/powerpoint/2010/main" val="30850955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xmlns="" id="{99C9BA62-3F26-401A-A443-502E3FFE772C}"/>
              </a:ext>
            </a:extLst>
          </p:cNvPr>
          <p:cNvSpPr>
            <a:spLocks noGrp="1"/>
          </p:cNvSpPr>
          <p:nvPr>
            <p:ph type="dt" sz="half" idx="10"/>
          </p:nvPr>
        </p:nvSpPr>
        <p:spPr/>
        <p:txBody>
          <a:bodyPr/>
          <a:lstStyle/>
          <a:p>
            <a:pPr>
              <a:defRPr/>
            </a:pPr>
            <a:fld id="{26C18B4E-6A8E-4899-A2B2-2BFC71A9DEC5}" type="datetime1">
              <a:rPr lang="de-DE" altLang="de-DE" smtClean="0"/>
              <a:t>14.11.18</a:t>
            </a:fld>
            <a:endParaRPr lang="de-DE" altLang="de-DE"/>
          </a:p>
        </p:txBody>
      </p:sp>
      <p:sp>
        <p:nvSpPr>
          <p:cNvPr id="5" name="Foliennummernplatzhalter 4">
            <a:extLst>
              <a:ext uri="{FF2B5EF4-FFF2-40B4-BE49-F238E27FC236}">
                <a16:creationId xmlns:a16="http://schemas.microsoft.com/office/drawing/2014/main" xmlns="" id="{FE406DA1-5136-48A4-8E24-15FBB3204288}"/>
              </a:ext>
            </a:extLst>
          </p:cNvPr>
          <p:cNvSpPr>
            <a:spLocks noGrp="1"/>
          </p:cNvSpPr>
          <p:nvPr>
            <p:ph type="sldNum" sz="quarter" idx="12"/>
          </p:nvPr>
        </p:nvSpPr>
        <p:spPr/>
        <p:txBody>
          <a:bodyPr/>
          <a:lstStyle/>
          <a:p>
            <a:fld id="{511EA607-496B-46DF-A1D8-43DCD51C873D}" type="slidenum">
              <a:rPr lang="de-DE" altLang="de-DE" smtClean="0"/>
              <a:pPr/>
              <a:t>2</a:t>
            </a:fld>
            <a:endParaRPr lang="de-DE" altLang="de-DE"/>
          </a:p>
        </p:txBody>
      </p:sp>
      <p:pic>
        <p:nvPicPr>
          <p:cNvPr id="8" name="Grafik 7">
            <a:extLst>
              <a:ext uri="{FF2B5EF4-FFF2-40B4-BE49-F238E27FC236}">
                <a16:creationId xmlns:a16="http://schemas.microsoft.com/office/drawing/2014/main" xmlns="" id="{889A6601-F784-4592-9606-6535D19F6011}"/>
              </a:ext>
            </a:extLst>
          </p:cNvPr>
          <p:cNvPicPr>
            <a:picLocks noChangeAspect="1"/>
          </p:cNvPicPr>
          <p:nvPr/>
        </p:nvPicPr>
        <p:blipFill>
          <a:blip r:embed="rId2"/>
          <a:stretch>
            <a:fillRect/>
          </a:stretch>
        </p:blipFill>
        <p:spPr>
          <a:xfrm>
            <a:off x="1741715" y="1177255"/>
            <a:ext cx="9344296" cy="5615435"/>
          </a:xfrm>
          <a:prstGeom prst="rect">
            <a:avLst/>
          </a:prstGeom>
        </p:spPr>
      </p:pic>
    </p:spTree>
    <p:extLst>
      <p:ext uri="{BB962C8B-B14F-4D97-AF65-F5344CB8AC3E}">
        <p14:creationId xmlns:p14="http://schemas.microsoft.com/office/powerpoint/2010/main" val="28483900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DD53C333-8236-46FC-B7CC-5549F9D9A8A4}"/>
              </a:ext>
            </a:extLst>
          </p:cNvPr>
          <p:cNvSpPr>
            <a:spLocks noGrp="1"/>
          </p:cNvSpPr>
          <p:nvPr>
            <p:ph type="title"/>
          </p:nvPr>
        </p:nvSpPr>
        <p:spPr/>
        <p:txBody>
          <a:bodyPr/>
          <a:lstStyle/>
          <a:p>
            <a:pPr lvl="1" defTabSz="455613">
              <a:lnSpc>
                <a:spcPts val="2200"/>
              </a:lnSpc>
              <a:defRPr/>
            </a:pPr>
            <a:r>
              <a:rPr lang="de-DE" altLang="de-DE" sz="2400" b="1" kern="1200" dirty="0">
                <a:solidFill>
                  <a:srgbClr val="0070C0"/>
                </a:solidFill>
                <a:latin typeface="Calibri" panose="020F0502020204030204" pitchFamily="34" charset="0"/>
                <a:ea typeface="ＭＳ Ｐゴシック" pitchFamily="34" charset="-128"/>
                <a:cs typeface="ＭＳ Ｐゴシック" pitchFamily="-104" charset="-128"/>
              </a:rPr>
              <a:t/>
            </a:r>
            <a:br>
              <a:rPr lang="de-DE" altLang="de-DE" sz="2400" b="1" kern="1200" dirty="0">
                <a:solidFill>
                  <a:srgbClr val="0070C0"/>
                </a:solidFill>
                <a:latin typeface="Calibri" panose="020F0502020204030204" pitchFamily="34" charset="0"/>
                <a:ea typeface="ＭＳ Ｐゴシック" pitchFamily="34" charset="-128"/>
                <a:cs typeface="ＭＳ Ｐゴシック" pitchFamily="-104" charset="-128"/>
              </a:rPr>
            </a:br>
            <a:r>
              <a:rPr lang="de-DE" altLang="de-DE" sz="2400" b="1" kern="1200" dirty="0">
                <a:solidFill>
                  <a:srgbClr val="0070C0"/>
                </a:solidFill>
                <a:latin typeface="Calibri" panose="020F0502020204030204" pitchFamily="34" charset="0"/>
                <a:ea typeface="ＭＳ Ｐゴシック" pitchFamily="34" charset="-128"/>
                <a:cs typeface="ＭＳ Ｐゴシック" pitchFamily="-104" charset="-128"/>
              </a:rPr>
              <a:t/>
            </a:r>
            <a:br>
              <a:rPr lang="de-DE" altLang="de-DE" sz="2400" b="1" kern="1200" dirty="0">
                <a:solidFill>
                  <a:srgbClr val="0070C0"/>
                </a:solidFill>
                <a:latin typeface="Calibri" panose="020F0502020204030204" pitchFamily="34" charset="0"/>
                <a:ea typeface="ＭＳ Ｐゴシック" pitchFamily="34" charset="-128"/>
                <a:cs typeface="ＭＳ Ｐゴシック" pitchFamily="-104" charset="-128"/>
              </a:rPr>
            </a:br>
            <a:r>
              <a:rPr lang="de-DE" altLang="de-DE" sz="2400" b="1" kern="1200" dirty="0">
                <a:solidFill>
                  <a:schemeClr val="tx1"/>
                </a:solidFill>
                <a:latin typeface="Calibri" panose="020F0502020204030204" pitchFamily="34" charset="0"/>
                <a:ea typeface="ＭＳ Ｐゴシック" pitchFamily="34" charset="-128"/>
                <a:cs typeface="ＭＳ Ｐゴシック" pitchFamily="-104" charset="-128"/>
              </a:rPr>
              <a:t>Warum ist diese theoretische Perspektive wichtig?</a:t>
            </a:r>
            <a:r>
              <a:rPr lang="de-DE" altLang="de-DE" sz="2400" b="1" kern="1200" dirty="0">
                <a:solidFill>
                  <a:srgbClr val="0070C0"/>
                </a:solidFill>
                <a:latin typeface="Calibri" panose="020F0502020204030204" pitchFamily="34" charset="0"/>
                <a:ea typeface="ＭＳ Ｐゴシック" pitchFamily="34" charset="-128"/>
                <a:cs typeface="ＭＳ Ｐゴシック" pitchFamily="-104" charset="-128"/>
              </a:rPr>
              <a:t/>
            </a:r>
            <a:br>
              <a:rPr lang="de-DE" altLang="de-DE" sz="2400" b="1" kern="1200" dirty="0">
                <a:solidFill>
                  <a:srgbClr val="0070C0"/>
                </a:solidFill>
                <a:latin typeface="Calibri" panose="020F0502020204030204" pitchFamily="34" charset="0"/>
                <a:ea typeface="ＭＳ Ｐゴシック" pitchFamily="34" charset="-128"/>
                <a:cs typeface="ＭＳ Ｐゴシック" pitchFamily="-104" charset="-128"/>
              </a:rPr>
            </a:br>
            <a:r>
              <a:rPr lang="de-DE" altLang="de-DE" sz="2400" i="1" kern="1200" dirty="0">
                <a:solidFill>
                  <a:prstClr val="black"/>
                </a:solidFill>
                <a:latin typeface="Calibri" panose="020F0502020204030204" pitchFamily="34" charset="0"/>
                <a:ea typeface="ＭＳ Ｐゴシック" pitchFamily="34" charset="-128"/>
                <a:cs typeface="ＭＳ Ｐゴシック" pitchFamily="-104" charset="-128"/>
              </a:rPr>
              <a:t/>
            </a:r>
            <a:br>
              <a:rPr lang="de-DE" altLang="de-DE" sz="2400" i="1" kern="1200" dirty="0">
                <a:solidFill>
                  <a:prstClr val="black"/>
                </a:solidFill>
                <a:latin typeface="Calibri" panose="020F0502020204030204" pitchFamily="34" charset="0"/>
                <a:ea typeface="ＭＳ Ｐゴシック" pitchFamily="34" charset="-128"/>
                <a:cs typeface="ＭＳ Ｐゴシック" pitchFamily="-104" charset="-128"/>
              </a:rPr>
            </a:br>
            <a:endParaRPr lang="de-DE" sz="2400" dirty="0">
              <a:latin typeface="Calibri" panose="020F0502020204030204" pitchFamily="34" charset="0"/>
            </a:endParaRPr>
          </a:p>
        </p:txBody>
      </p:sp>
      <p:sp>
        <p:nvSpPr>
          <p:cNvPr id="3" name="Inhaltsplatzhalter 2">
            <a:extLst>
              <a:ext uri="{FF2B5EF4-FFF2-40B4-BE49-F238E27FC236}">
                <a16:creationId xmlns:a16="http://schemas.microsoft.com/office/drawing/2014/main" xmlns="" id="{92C6391E-A492-4348-AB24-5B231A238262}"/>
              </a:ext>
            </a:extLst>
          </p:cNvPr>
          <p:cNvSpPr>
            <a:spLocks noGrp="1"/>
          </p:cNvSpPr>
          <p:nvPr>
            <p:ph idx="1"/>
          </p:nvPr>
        </p:nvSpPr>
        <p:spPr/>
        <p:txBody>
          <a:bodyPr/>
          <a:lstStyle/>
          <a:p>
            <a:pPr marL="342900" lvl="1" indent="-342900" defTabSz="455613">
              <a:lnSpc>
                <a:spcPts val="2200"/>
              </a:lnSpc>
              <a:spcBef>
                <a:spcPct val="0"/>
              </a:spcBef>
              <a:buFont typeface="Arial" panose="020B0604020202020204" pitchFamily="34" charset="0"/>
              <a:buChar char="•"/>
              <a:defRPr/>
            </a:pPr>
            <a:r>
              <a:rPr lang="de-DE" altLang="de-DE" sz="2000" kern="1200" dirty="0">
                <a:solidFill>
                  <a:prstClr val="black"/>
                </a:solidFill>
                <a:ea typeface="ＭＳ Ｐゴシック" pitchFamily="34" charset="-128"/>
                <a:cs typeface="ＭＳ Ｐゴシック" pitchFamily="-104" charset="-128"/>
              </a:rPr>
              <a:t>Wie wird über IJA gesprochen? </a:t>
            </a:r>
          </a:p>
          <a:p>
            <a:pPr marL="342900" lvl="1" indent="-342900" defTabSz="455613">
              <a:lnSpc>
                <a:spcPts val="2200"/>
              </a:lnSpc>
              <a:spcBef>
                <a:spcPct val="0"/>
              </a:spcBef>
              <a:buFont typeface="Arial" panose="020B0604020202020204" pitchFamily="34" charset="0"/>
              <a:buChar char="•"/>
              <a:defRPr/>
            </a:pPr>
            <a:endParaRPr lang="de-DE" altLang="de-DE" sz="2000" kern="1200" dirty="0">
              <a:solidFill>
                <a:prstClr val="black"/>
              </a:solidFill>
              <a:ea typeface="ＭＳ Ｐゴシック" pitchFamily="34" charset="-128"/>
              <a:cs typeface="ＭＳ Ｐゴシック" pitchFamily="-104" charset="-128"/>
            </a:endParaRPr>
          </a:p>
          <a:p>
            <a:pPr marL="342900" lvl="1" indent="-342900" defTabSz="455613">
              <a:lnSpc>
                <a:spcPts val="2200"/>
              </a:lnSpc>
              <a:spcBef>
                <a:spcPct val="0"/>
              </a:spcBef>
              <a:buFont typeface="Arial" panose="020B0604020202020204" pitchFamily="34" charset="0"/>
              <a:buChar char="•"/>
              <a:defRPr/>
            </a:pPr>
            <a:r>
              <a:rPr lang="de-DE" altLang="de-DE" sz="2000" kern="1200" dirty="0">
                <a:solidFill>
                  <a:prstClr val="black"/>
                </a:solidFill>
                <a:ea typeface="ＭＳ Ｐゴシック" pitchFamily="34" charset="-128"/>
                <a:cs typeface="ＭＳ Ｐゴシック" pitchFamily="-104" charset="-128"/>
              </a:rPr>
              <a:t>Wie über Teilnehmende bzw. Nicht-Teilnehmende?</a:t>
            </a:r>
          </a:p>
          <a:p>
            <a:pPr marL="0" lvl="1" indent="0" defTabSz="455613">
              <a:lnSpc>
                <a:spcPts val="2200"/>
              </a:lnSpc>
              <a:spcBef>
                <a:spcPct val="0"/>
              </a:spcBef>
              <a:buNone/>
              <a:defRPr/>
            </a:pPr>
            <a:endParaRPr lang="de-DE" altLang="de-DE" sz="2000" kern="1200" dirty="0">
              <a:solidFill>
                <a:prstClr val="black"/>
              </a:solidFill>
              <a:ea typeface="ＭＳ Ｐゴシック" pitchFamily="34" charset="-128"/>
              <a:cs typeface="ＭＳ Ｐゴシック" pitchFamily="-104" charset="-128"/>
              <a:sym typeface="Wingdings" panose="05000000000000000000" pitchFamily="2" charset="2"/>
            </a:endParaRPr>
          </a:p>
          <a:p>
            <a:pPr marL="342900" lvl="1" indent="-342900" defTabSz="455613">
              <a:lnSpc>
                <a:spcPts val="2200"/>
              </a:lnSpc>
              <a:spcBef>
                <a:spcPct val="0"/>
              </a:spcBef>
              <a:buFont typeface="Arial" panose="020B0604020202020204" pitchFamily="34" charset="0"/>
              <a:buChar char="•"/>
              <a:defRPr/>
            </a:pPr>
            <a:r>
              <a:rPr lang="de-DE" altLang="de-DE" sz="2000" kern="1200" dirty="0" err="1">
                <a:solidFill>
                  <a:prstClr val="black"/>
                </a:solidFill>
                <a:ea typeface="ＭＳ Ｐゴシック" pitchFamily="34" charset="-128"/>
                <a:cs typeface="ＭＳ Ｐゴシック" pitchFamily="-104" charset="-128"/>
                <a:sym typeface="Wingdings" panose="05000000000000000000" pitchFamily="2" charset="2"/>
              </a:rPr>
              <a:t>Inblicknahme</a:t>
            </a:r>
            <a:r>
              <a:rPr lang="de-DE" altLang="de-DE" sz="2000" kern="1200" dirty="0">
                <a:solidFill>
                  <a:prstClr val="black"/>
                </a:solidFill>
                <a:ea typeface="ＭＳ Ｐゴシック" pitchFamily="34" charset="-128"/>
                <a:cs typeface="ＭＳ Ｐゴシック" pitchFamily="-104" charset="-128"/>
                <a:sym typeface="Wingdings" panose="05000000000000000000" pitchFamily="2" charset="2"/>
              </a:rPr>
              <a:t> der strukturellen Themen - und nicht des Jugendlichen</a:t>
            </a:r>
          </a:p>
          <a:p>
            <a:pPr marL="342900" lvl="1" indent="-342900" defTabSz="455613">
              <a:lnSpc>
                <a:spcPts val="2200"/>
              </a:lnSpc>
              <a:spcBef>
                <a:spcPct val="0"/>
              </a:spcBef>
              <a:buFont typeface="Arial" panose="020B0604020202020204" pitchFamily="34" charset="0"/>
              <a:buChar char="•"/>
              <a:defRPr/>
            </a:pPr>
            <a:endParaRPr lang="de-DE" altLang="de-DE" sz="2000" kern="1200" dirty="0">
              <a:solidFill>
                <a:prstClr val="black"/>
              </a:solidFill>
              <a:ea typeface="ＭＳ Ｐゴシック" pitchFamily="34" charset="-128"/>
              <a:cs typeface="ＭＳ Ｐゴシック" pitchFamily="-104" charset="-128"/>
              <a:sym typeface="Wingdings" panose="05000000000000000000" pitchFamily="2" charset="2"/>
            </a:endParaRPr>
          </a:p>
          <a:p>
            <a:pPr marL="342900" lvl="1" indent="-342900" defTabSz="455613">
              <a:lnSpc>
                <a:spcPts val="2200"/>
              </a:lnSpc>
              <a:spcBef>
                <a:spcPct val="0"/>
              </a:spcBef>
              <a:buFont typeface="Arial" panose="020B0604020202020204" pitchFamily="34" charset="0"/>
              <a:buChar char="•"/>
              <a:defRPr/>
            </a:pPr>
            <a:r>
              <a:rPr lang="de-DE" altLang="de-DE" sz="2000" kern="1200" dirty="0">
                <a:solidFill>
                  <a:prstClr val="black"/>
                </a:solidFill>
                <a:ea typeface="ＭＳ Ｐゴシック" pitchFamily="34" charset="-128"/>
                <a:cs typeface="ＭＳ Ｐゴシック" pitchFamily="-104" charset="-128"/>
                <a:sym typeface="Wingdings" panose="05000000000000000000" pitchFamily="2" charset="2"/>
              </a:rPr>
              <a:t>„Normalitätsvorstellungen“ können hinterfragt werden</a:t>
            </a:r>
          </a:p>
          <a:p>
            <a:pPr marL="342900" lvl="1" indent="-342900" defTabSz="455613">
              <a:lnSpc>
                <a:spcPts val="2200"/>
              </a:lnSpc>
              <a:spcBef>
                <a:spcPct val="0"/>
              </a:spcBef>
              <a:buFont typeface="Arial" panose="020B0604020202020204" pitchFamily="34" charset="0"/>
              <a:buChar char="•"/>
              <a:defRPr/>
            </a:pPr>
            <a:endParaRPr lang="de-DE" altLang="de-DE" sz="2000" kern="1200" dirty="0">
              <a:solidFill>
                <a:prstClr val="black"/>
              </a:solidFill>
              <a:ea typeface="ＭＳ Ｐゴシック" pitchFamily="34" charset="-128"/>
              <a:cs typeface="ＭＳ Ｐゴシック" pitchFamily="-104" charset="-128"/>
              <a:sym typeface="Wingdings" panose="05000000000000000000" pitchFamily="2" charset="2"/>
            </a:endParaRPr>
          </a:p>
          <a:p>
            <a:pPr marL="342900" lvl="1" indent="-342900" defTabSz="455613">
              <a:lnSpc>
                <a:spcPts val="2200"/>
              </a:lnSpc>
              <a:spcBef>
                <a:spcPct val="0"/>
              </a:spcBef>
              <a:buFont typeface="Arial" panose="020B0604020202020204" pitchFamily="34" charset="0"/>
              <a:buChar char="•"/>
              <a:defRPr/>
            </a:pPr>
            <a:r>
              <a:rPr lang="de-DE" altLang="de-DE" sz="2000" kern="1200" dirty="0">
                <a:solidFill>
                  <a:prstClr val="black"/>
                </a:solidFill>
                <a:ea typeface="ＭＳ Ｐゴシック" pitchFamily="34" charset="-128"/>
                <a:cs typeface="ＭＳ Ｐゴシック" pitchFamily="-104" charset="-128"/>
              </a:rPr>
              <a:t>Funktion: </a:t>
            </a:r>
            <a:r>
              <a:rPr lang="de-DE" altLang="de-DE" sz="2000" b="1" kern="1200" dirty="0">
                <a:solidFill>
                  <a:prstClr val="black"/>
                </a:solidFill>
                <a:ea typeface="ＭＳ Ｐゴシック" pitchFamily="34" charset="-128"/>
                <a:cs typeface="ＭＳ Ｐゴシック" pitchFamily="-104" charset="-128"/>
              </a:rPr>
              <a:t>versteckte Barrieren </a:t>
            </a:r>
            <a:r>
              <a:rPr lang="de-DE" altLang="de-DE" sz="2000" kern="1200" dirty="0">
                <a:solidFill>
                  <a:prstClr val="black"/>
                </a:solidFill>
                <a:ea typeface="ＭＳ Ｐゴシック" pitchFamily="34" charset="-128"/>
                <a:cs typeface="ＭＳ Ｐゴシック" pitchFamily="-104" charset="-128"/>
              </a:rPr>
              <a:t>identifizieren</a:t>
            </a:r>
          </a:p>
          <a:p>
            <a:pPr marL="0" indent="0">
              <a:buNone/>
            </a:pPr>
            <a:endParaRPr lang="de-DE" dirty="0"/>
          </a:p>
        </p:txBody>
      </p:sp>
      <p:sp>
        <p:nvSpPr>
          <p:cNvPr id="4" name="Datumsplatzhalter 3">
            <a:extLst>
              <a:ext uri="{FF2B5EF4-FFF2-40B4-BE49-F238E27FC236}">
                <a16:creationId xmlns:a16="http://schemas.microsoft.com/office/drawing/2014/main" xmlns="" id="{9D541B13-AC34-442F-814C-65AC4DA8357E}"/>
              </a:ext>
            </a:extLst>
          </p:cNvPr>
          <p:cNvSpPr>
            <a:spLocks noGrp="1"/>
          </p:cNvSpPr>
          <p:nvPr>
            <p:ph type="dt" sz="half" idx="10"/>
          </p:nvPr>
        </p:nvSpPr>
        <p:spPr/>
        <p:txBody>
          <a:bodyPr/>
          <a:lstStyle/>
          <a:p>
            <a:pPr>
              <a:defRPr/>
            </a:pPr>
            <a:fld id="{26C18B4E-6A8E-4899-A2B2-2BFC71A9DEC5}" type="datetime1">
              <a:rPr lang="de-DE" altLang="de-DE" smtClean="0"/>
              <a:t>14.11.18</a:t>
            </a:fld>
            <a:endParaRPr lang="de-DE" altLang="de-DE"/>
          </a:p>
        </p:txBody>
      </p:sp>
      <p:sp>
        <p:nvSpPr>
          <p:cNvPr id="5" name="Foliennummernplatzhalter 4">
            <a:extLst>
              <a:ext uri="{FF2B5EF4-FFF2-40B4-BE49-F238E27FC236}">
                <a16:creationId xmlns:a16="http://schemas.microsoft.com/office/drawing/2014/main" xmlns="" id="{9E3B6D4B-9648-472F-8D51-5CA4F17B0EB8}"/>
              </a:ext>
            </a:extLst>
          </p:cNvPr>
          <p:cNvSpPr>
            <a:spLocks noGrp="1"/>
          </p:cNvSpPr>
          <p:nvPr>
            <p:ph type="sldNum" sz="quarter" idx="12"/>
          </p:nvPr>
        </p:nvSpPr>
        <p:spPr/>
        <p:txBody>
          <a:bodyPr/>
          <a:lstStyle/>
          <a:p>
            <a:fld id="{511EA607-496B-46DF-A1D8-43DCD51C873D}" type="slidenum">
              <a:rPr lang="de-DE" altLang="de-DE" smtClean="0"/>
              <a:pPr/>
              <a:t>20</a:t>
            </a:fld>
            <a:endParaRPr lang="de-DE" altLang="de-DE"/>
          </a:p>
        </p:txBody>
      </p:sp>
    </p:spTree>
    <p:extLst>
      <p:ext uri="{BB962C8B-B14F-4D97-AF65-F5344CB8AC3E}">
        <p14:creationId xmlns:p14="http://schemas.microsoft.com/office/powerpoint/2010/main" val="21503253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DD53C333-8236-46FC-B7CC-5549F9D9A8A4}"/>
              </a:ext>
            </a:extLst>
          </p:cNvPr>
          <p:cNvSpPr>
            <a:spLocks noGrp="1"/>
          </p:cNvSpPr>
          <p:nvPr>
            <p:ph type="title"/>
          </p:nvPr>
        </p:nvSpPr>
        <p:spPr>
          <a:xfrm>
            <a:off x="914400" y="1534747"/>
            <a:ext cx="10363200" cy="682280"/>
          </a:xfrm>
        </p:spPr>
        <p:txBody>
          <a:bodyPr/>
          <a:lstStyle/>
          <a:p>
            <a:r>
              <a:rPr lang="de-DE" altLang="de-DE" sz="2400" b="1" dirty="0">
                <a:solidFill>
                  <a:schemeClr val="tx1"/>
                </a:solidFill>
                <a:ea typeface="ＭＳ Ｐゴシック" pitchFamily="34" charset="-128"/>
              </a:rPr>
              <a:t>Barrieren auf Repräsentationsebene</a:t>
            </a:r>
            <a:br>
              <a:rPr lang="de-DE" altLang="de-DE" sz="2400" b="1" dirty="0">
                <a:solidFill>
                  <a:schemeClr val="tx1"/>
                </a:solidFill>
                <a:ea typeface="ＭＳ Ｐゴシック" pitchFamily="34" charset="-128"/>
              </a:rPr>
            </a:br>
            <a:r>
              <a:rPr lang="de-DE" altLang="de-DE" sz="2400" b="1" dirty="0">
                <a:solidFill>
                  <a:schemeClr val="tx1"/>
                </a:solidFill>
                <a:ea typeface="ＭＳ Ｐゴシック" pitchFamily="34" charset="-128"/>
              </a:rPr>
              <a:t>Bilder der IJA</a:t>
            </a:r>
            <a:r>
              <a:rPr lang="de-DE" altLang="de-DE" i="1" dirty="0">
                <a:latin typeface="Arial" pitchFamily="34" charset="0"/>
                <a:ea typeface="ＭＳ Ｐゴシック" pitchFamily="34" charset="-128"/>
              </a:rPr>
              <a:t/>
            </a:r>
            <a:br>
              <a:rPr lang="de-DE" altLang="de-DE" i="1" dirty="0">
                <a:latin typeface="Arial" pitchFamily="34" charset="0"/>
                <a:ea typeface="ＭＳ Ｐゴシック" pitchFamily="34" charset="-128"/>
              </a:rPr>
            </a:br>
            <a:endParaRPr lang="de-DE" dirty="0"/>
          </a:p>
        </p:txBody>
      </p:sp>
      <p:sp>
        <p:nvSpPr>
          <p:cNvPr id="3" name="Inhaltsplatzhalter 2">
            <a:extLst>
              <a:ext uri="{FF2B5EF4-FFF2-40B4-BE49-F238E27FC236}">
                <a16:creationId xmlns:a16="http://schemas.microsoft.com/office/drawing/2014/main" xmlns="" id="{92C6391E-A492-4348-AB24-5B231A238262}"/>
              </a:ext>
            </a:extLst>
          </p:cNvPr>
          <p:cNvSpPr>
            <a:spLocks noGrp="1"/>
          </p:cNvSpPr>
          <p:nvPr>
            <p:ph idx="1"/>
          </p:nvPr>
        </p:nvSpPr>
        <p:spPr/>
        <p:txBody>
          <a:bodyPr/>
          <a:lstStyle/>
          <a:p>
            <a:pPr marL="0" lvl="0" indent="0" defTabSz="455613">
              <a:lnSpc>
                <a:spcPts val="2200"/>
              </a:lnSpc>
              <a:spcBef>
                <a:spcPct val="0"/>
              </a:spcBef>
              <a:buNone/>
              <a:defRPr/>
            </a:pPr>
            <a:r>
              <a:rPr lang="de-DE" sz="2000" b="1" kern="1200" dirty="0">
                <a:solidFill>
                  <a:prstClr val="black"/>
                </a:solidFill>
                <a:ea typeface="ＭＳ Ｐゴシック" pitchFamily="-104" charset="-128"/>
              </a:rPr>
              <a:t>Internationale Jugendarbeit als „Luxus“ und „überbürokratisiert“</a:t>
            </a:r>
          </a:p>
          <a:p>
            <a:pPr marL="0" lvl="0" indent="0" defTabSz="455613">
              <a:lnSpc>
                <a:spcPts val="2200"/>
              </a:lnSpc>
              <a:spcBef>
                <a:spcPct val="0"/>
              </a:spcBef>
              <a:buNone/>
              <a:defRPr/>
            </a:pPr>
            <a:endParaRPr lang="de-DE" sz="2000" b="1" kern="1200" dirty="0">
              <a:solidFill>
                <a:prstClr val="black"/>
              </a:solidFill>
              <a:ea typeface="ＭＳ Ｐゴシック" pitchFamily="-104" charset="-128"/>
            </a:endParaRPr>
          </a:p>
          <a:p>
            <a:pPr lvl="0" defTabSz="455613">
              <a:lnSpc>
                <a:spcPts val="2200"/>
              </a:lnSpc>
              <a:spcBef>
                <a:spcPct val="0"/>
              </a:spcBef>
              <a:buFont typeface="Arial" panose="020B0604020202020204" pitchFamily="34" charset="0"/>
              <a:buChar char="•"/>
              <a:defRPr/>
            </a:pPr>
            <a:r>
              <a:rPr lang="de-DE" altLang="de-DE" sz="2000" kern="1200" dirty="0">
                <a:solidFill>
                  <a:prstClr val="black"/>
                </a:solidFill>
                <a:ea typeface="ＭＳ Ｐゴシック" pitchFamily="34" charset="-128"/>
              </a:rPr>
              <a:t>Die Expert*innen sehen und kritisieren das Feld der Internationalen Jugendarbeit als Luxusaktivität</a:t>
            </a:r>
          </a:p>
          <a:p>
            <a:pPr lvl="0" defTabSz="455613">
              <a:lnSpc>
                <a:spcPts val="2200"/>
              </a:lnSpc>
              <a:spcBef>
                <a:spcPct val="0"/>
              </a:spcBef>
              <a:buFont typeface="Arial" panose="020B0604020202020204" pitchFamily="34" charset="0"/>
              <a:buChar char="•"/>
              <a:defRPr/>
            </a:pPr>
            <a:endParaRPr lang="de-DE" altLang="de-DE" sz="2000" kern="1200" dirty="0">
              <a:solidFill>
                <a:prstClr val="black"/>
              </a:solidFill>
              <a:ea typeface="ＭＳ Ｐゴシック" pitchFamily="34" charset="-128"/>
            </a:endParaRPr>
          </a:p>
          <a:p>
            <a:pPr lvl="0" defTabSz="455613">
              <a:lnSpc>
                <a:spcPts val="2200"/>
              </a:lnSpc>
              <a:spcBef>
                <a:spcPct val="0"/>
              </a:spcBef>
              <a:buFont typeface="Arial" panose="020B0604020202020204" pitchFamily="34" charset="0"/>
              <a:buChar char="•"/>
              <a:defRPr/>
            </a:pPr>
            <a:r>
              <a:rPr lang="de-DE" altLang="de-DE" sz="2000" kern="1200" dirty="0">
                <a:solidFill>
                  <a:prstClr val="black"/>
                </a:solidFill>
                <a:ea typeface="ＭＳ Ｐゴシック" pitchFamily="34" charset="-128"/>
              </a:rPr>
              <a:t>„on-top“-Angebote zu regulären Angeboten</a:t>
            </a:r>
          </a:p>
          <a:p>
            <a:endParaRPr lang="de-DE" dirty="0"/>
          </a:p>
        </p:txBody>
      </p:sp>
      <p:sp>
        <p:nvSpPr>
          <p:cNvPr id="4" name="Datumsplatzhalter 3">
            <a:extLst>
              <a:ext uri="{FF2B5EF4-FFF2-40B4-BE49-F238E27FC236}">
                <a16:creationId xmlns:a16="http://schemas.microsoft.com/office/drawing/2014/main" xmlns="" id="{9D541B13-AC34-442F-814C-65AC4DA8357E}"/>
              </a:ext>
            </a:extLst>
          </p:cNvPr>
          <p:cNvSpPr>
            <a:spLocks noGrp="1"/>
          </p:cNvSpPr>
          <p:nvPr>
            <p:ph type="dt" sz="half" idx="10"/>
          </p:nvPr>
        </p:nvSpPr>
        <p:spPr/>
        <p:txBody>
          <a:bodyPr/>
          <a:lstStyle/>
          <a:p>
            <a:pPr>
              <a:defRPr/>
            </a:pPr>
            <a:fld id="{26C18B4E-6A8E-4899-A2B2-2BFC71A9DEC5}" type="datetime1">
              <a:rPr lang="de-DE" altLang="de-DE" smtClean="0"/>
              <a:t>14.11.18</a:t>
            </a:fld>
            <a:endParaRPr lang="de-DE" altLang="de-DE"/>
          </a:p>
        </p:txBody>
      </p:sp>
      <p:sp>
        <p:nvSpPr>
          <p:cNvPr id="5" name="Foliennummernplatzhalter 4">
            <a:extLst>
              <a:ext uri="{FF2B5EF4-FFF2-40B4-BE49-F238E27FC236}">
                <a16:creationId xmlns:a16="http://schemas.microsoft.com/office/drawing/2014/main" xmlns="" id="{9E3B6D4B-9648-472F-8D51-5CA4F17B0EB8}"/>
              </a:ext>
            </a:extLst>
          </p:cNvPr>
          <p:cNvSpPr>
            <a:spLocks noGrp="1"/>
          </p:cNvSpPr>
          <p:nvPr>
            <p:ph type="sldNum" sz="quarter" idx="12"/>
          </p:nvPr>
        </p:nvSpPr>
        <p:spPr/>
        <p:txBody>
          <a:bodyPr/>
          <a:lstStyle/>
          <a:p>
            <a:fld id="{511EA607-496B-46DF-A1D8-43DCD51C873D}" type="slidenum">
              <a:rPr lang="de-DE" altLang="de-DE" smtClean="0"/>
              <a:pPr/>
              <a:t>21</a:t>
            </a:fld>
            <a:endParaRPr lang="de-DE" altLang="de-DE"/>
          </a:p>
        </p:txBody>
      </p:sp>
      <p:sp>
        <p:nvSpPr>
          <p:cNvPr id="7" name="Textfeld 1">
            <a:extLst>
              <a:ext uri="{FF2B5EF4-FFF2-40B4-BE49-F238E27FC236}">
                <a16:creationId xmlns:a16="http://schemas.microsoft.com/office/drawing/2014/main" xmlns="" id="{BECA47C6-0CE6-4229-8DF0-A6A98F68F97A}"/>
              </a:ext>
            </a:extLst>
          </p:cNvPr>
          <p:cNvSpPr txBox="1">
            <a:spLocks noChangeArrowheads="1"/>
          </p:cNvSpPr>
          <p:nvPr/>
        </p:nvSpPr>
        <p:spPr bwMode="auto">
          <a:xfrm>
            <a:off x="1985554" y="5074383"/>
            <a:ext cx="946652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lnSpc>
                <a:spcPts val="2200"/>
              </a:lnSpc>
              <a:defRPr sz="2000">
                <a:solidFill>
                  <a:schemeClr val="tx1"/>
                </a:solidFill>
                <a:latin typeface="Arial" panose="020B0604020202020204" pitchFamily="34" charset="0"/>
                <a:ea typeface="ＭＳ Ｐゴシック" panose="020B0600070205080204" pitchFamily="34" charset="-128"/>
              </a:defRPr>
            </a:lvl1pPr>
            <a:lvl2pPr marL="742950" indent="-285750" eaLnBrk="0" hangingPunct="0">
              <a:lnSpc>
                <a:spcPts val="2200"/>
              </a:lnSpc>
              <a:buClr>
                <a:schemeClr val="accent1"/>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defRPr>
            </a:lvl2pPr>
            <a:lvl3pPr marL="1143000" indent="-228600" eaLnBrk="0" hangingPunct="0">
              <a:lnSpc>
                <a:spcPts val="2200"/>
              </a:lnSpc>
              <a:buClr>
                <a:schemeClr val="accent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lnSpc>
                <a:spcPts val="2200"/>
              </a:lnSpc>
              <a:buClr>
                <a:srgbClr val="9D167A"/>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lnSpc>
                <a:spcPts val="1600"/>
              </a:lnSpc>
              <a:spcBef>
                <a:spcPts val="500"/>
              </a:spcBef>
              <a:buFont typeface="Symbol" panose="05050102010706020507" pitchFamily="18" charset="2"/>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lnSpc>
                <a:spcPts val="1600"/>
              </a:lnSpc>
              <a:spcBef>
                <a:spcPts val="500"/>
              </a:spcBef>
              <a:spcAft>
                <a:spcPct val="0"/>
              </a:spcAft>
              <a:buFont typeface="Symbol" panose="05050102010706020507" pitchFamily="18" charset="2"/>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lnSpc>
                <a:spcPts val="1600"/>
              </a:lnSpc>
              <a:spcBef>
                <a:spcPts val="500"/>
              </a:spcBef>
              <a:spcAft>
                <a:spcPct val="0"/>
              </a:spcAft>
              <a:buFont typeface="Symbol" panose="05050102010706020507" pitchFamily="18" charset="2"/>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lnSpc>
                <a:spcPts val="1600"/>
              </a:lnSpc>
              <a:spcBef>
                <a:spcPts val="500"/>
              </a:spcBef>
              <a:spcAft>
                <a:spcPct val="0"/>
              </a:spcAft>
              <a:buFont typeface="Symbol" panose="05050102010706020507" pitchFamily="18" charset="2"/>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lnSpc>
                <a:spcPts val="1600"/>
              </a:lnSpc>
              <a:spcBef>
                <a:spcPts val="500"/>
              </a:spcBef>
              <a:spcAft>
                <a:spcPct val="0"/>
              </a:spcAft>
              <a:buFont typeface="Symbol" panose="05050102010706020507" pitchFamily="18" charset="2"/>
              <a:buChar char="-"/>
              <a:defRPr sz="2000">
                <a:solidFill>
                  <a:schemeClr val="tx1"/>
                </a:solidFill>
                <a:latin typeface="Arial" panose="020B0604020202020204" pitchFamily="34" charset="0"/>
                <a:ea typeface="ＭＳ Ｐゴシック" panose="020B0600070205080204" pitchFamily="34" charset="-128"/>
              </a:defRPr>
            </a:lvl9pPr>
          </a:lstStyle>
          <a:p>
            <a:pPr defTabSz="457200" eaLnBrk="1" fontAlgn="base" hangingPunct="1">
              <a:lnSpc>
                <a:spcPct val="100000"/>
              </a:lnSpc>
              <a:spcBef>
                <a:spcPct val="0"/>
              </a:spcBef>
              <a:spcAft>
                <a:spcPct val="0"/>
              </a:spcAft>
            </a:pPr>
            <a:r>
              <a:rPr lang="de-DE" altLang="de-DE" sz="1600" i="1" dirty="0">
                <a:solidFill>
                  <a:prstClr val="black"/>
                </a:solidFill>
                <a:latin typeface="Calibri" panose="020F0502020204030204" pitchFamily="34" charset="0"/>
                <a:cs typeface="Arial" panose="020B0604020202020204" pitchFamily="34" charset="0"/>
              </a:rPr>
              <a:t>(…)</a:t>
            </a:r>
            <a:endParaRPr lang="de-DE" altLang="de-DE" dirty="0">
              <a:solidFill>
                <a:prstClr val="black"/>
              </a:solidFill>
              <a:latin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410951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DD53C333-8236-46FC-B7CC-5549F9D9A8A4}"/>
              </a:ext>
            </a:extLst>
          </p:cNvPr>
          <p:cNvSpPr>
            <a:spLocks noGrp="1"/>
          </p:cNvSpPr>
          <p:nvPr>
            <p:ph type="title"/>
          </p:nvPr>
        </p:nvSpPr>
        <p:spPr>
          <a:xfrm>
            <a:off x="914400" y="1534747"/>
            <a:ext cx="10363200" cy="682280"/>
          </a:xfrm>
        </p:spPr>
        <p:txBody>
          <a:bodyPr/>
          <a:lstStyle/>
          <a:p>
            <a:r>
              <a:rPr lang="de-DE" altLang="de-DE" sz="2400" b="1" dirty="0">
                <a:solidFill>
                  <a:schemeClr val="tx1"/>
                </a:solidFill>
                <a:ea typeface="ＭＳ Ｐゴシック" pitchFamily="34" charset="-128"/>
              </a:rPr>
              <a:t>Barrieren auf Repräsentationsebene</a:t>
            </a:r>
            <a:br>
              <a:rPr lang="de-DE" altLang="de-DE" sz="2400" b="1" dirty="0">
                <a:solidFill>
                  <a:schemeClr val="tx1"/>
                </a:solidFill>
                <a:ea typeface="ＭＳ Ｐゴシック" pitchFamily="34" charset="-128"/>
              </a:rPr>
            </a:br>
            <a:r>
              <a:rPr lang="de-DE" altLang="de-DE" sz="2400" b="1" dirty="0">
                <a:solidFill>
                  <a:schemeClr val="tx1"/>
                </a:solidFill>
                <a:ea typeface="ＭＳ Ｐゴシック" pitchFamily="34" charset="-128"/>
              </a:rPr>
              <a:t>Bilder von Jugendlichen</a:t>
            </a:r>
            <a:r>
              <a:rPr lang="de-DE" altLang="de-DE" i="1" dirty="0">
                <a:latin typeface="Arial" pitchFamily="34" charset="0"/>
                <a:ea typeface="ＭＳ Ｐゴシック" pitchFamily="34" charset="-128"/>
              </a:rPr>
              <a:t/>
            </a:r>
            <a:br>
              <a:rPr lang="de-DE" altLang="de-DE" i="1" dirty="0">
                <a:latin typeface="Arial" pitchFamily="34" charset="0"/>
                <a:ea typeface="ＭＳ Ｐゴシック" pitchFamily="34" charset="-128"/>
              </a:rPr>
            </a:br>
            <a:endParaRPr lang="de-DE" dirty="0"/>
          </a:p>
        </p:txBody>
      </p:sp>
      <p:sp>
        <p:nvSpPr>
          <p:cNvPr id="3" name="Inhaltsplatzhalter 2">
            <a:extLst>
              <a:ext uri="{FF2B5EF4-FFF2-40B4-BE49-F238E27FC236}">
                <a16:creationId xmlns:a16="http://schemas.microsoft.com/office/drawing/2014/main" xmlns="" id="{92C6391E-A492-4348-AB24-5B231A238262}"/>
              </a:ext>
            </a:extLst>
          </p:cNvPr>
          <p:cNvSpPr>
            <a:spLocks noGrp="1"/>
          </p:cNvSpPr>
          <p:nvPr>
            <p:ph idx="1"/>
          </p:nvPr>
        </p:nvSpPr>
        <p:spPr/>
        <p:txBody>
          <a:bodyPr/>
          <a:lstStyle/>
          <a:p>
            <a:pPr>
              <a:buClr>
                <a:schemeClr val="accent1"/>
              </a:buClr>
              <a:buFont typeface="Arial" panose="020B0604020202020204" pitchFamily="34" charset="0"/>
              <a:buChar char="•"/>
              <a:defRPr/>
            </a:pPr>
            <a:endParaRPr lang="de-DE" dirty="0">
              <a:latin typeface="Arial" pitchFamily="34" charset="0"/>
              <a:ea typeface="ＭＳ Ｐゴシック" pitchFamily="34" charset="-128"/>
            </a:endParaRPr>
          </a:p>
          <a:p>
            <a:pPr marL="0" indent="0">
              <a:buNone/>
            </a:pPr>
            <a:endParaRPr lang="de-DE" dirty="0"/>
          </a:p>
        </p:txBody>
      </p:sp>
      <p:sp>
        <p:nvSpPr>
          <p:cNvPr id="4" name="Datumsplatzhalter 3">
            <a:extLst>
              <a:ext uri="{FF2B5EF4-FFF2-40B4-BE49-F238E27FC236}">
                <a16:creationId xmlns:a16="http://schemas.microsoft.com/office/drawing/2014/main" xmlns="" id="{9D541B13-AC34-442F-814C-65AC4DA8357E}"/>
              </a:ext>
            </a:extLst>
          </p:cNvPr>
          <p:cNvSpPr>
            <a:spLocks noGrp="1"/>
          </p:cNvSpPr>
          <p:nvPr>
            <p:ph type="dt" sz="half" idx="10"/>
          </p:nvPr>
        </p:nvSpPr>
        <p:spPr/>
        <p:txBody>
          <a:bodyPr/>
          <a:lstStyle/>
          <a:p>
            <a:pPr>
              <a:defRPr/>
            </a:pPr>
            <a:fld id="{26C18B4E-6A8E-4899-A2B2-2BFC71A9DEC5}" type="datetime1">
              <a:rPr lang="de-DE" altLang="de-DE" smtClean="0"/>
              <a:t>14.11.18</a:t>
            </a:fld>
            <a:endParaRPr lang="de-DE" altLang="de-DE"/>
          </a:p>
        </p:txBody>
      </p:sp>
      <p:sp>
        <p:nvSpPr>
          <p:cNvPr id="5" name="Foliennummernplatzhalter 4">
            <a:extLst>
              <a:ext uri="{FF2B5EF4-FFF2-40B4-BE49-F238E27FC236}">
                <a16:creationId xmlns:a16="http://schemas.microsoft.com/office/drawing/2014/main" xmlns="" id="{9E3B6D4B-9648-472F-8D51-5CA4F17B0EB8}"/>
              </a:ext>
            </a:extLst>
          </p:cNvPr>
          <p:cNvSpPr>
            <a:spLocks noGrp="1"/>
          </p:cNvSpPr>
          <p:nvPr>
            <p:ph type="sldNum" sz="quarter" idx="12"/>
          </p:nvPr>
        </p:nvSpPr>
        <p:spPr/>
        <p:txBody>
          <a:bodyPr/>
          <a:lstStyle/>
          <a:p>
            <a:fld id="{511EA607-496B-46DF-A1D8-43DCD51C873D}" type="slidenum">
              <a:rPr lang="de-DE" altLang="de-DE" smtClean="0"/>
              <a:pPr/>
              <a:t>22</a:t>
            </a:fld>
            <a:endParaRPr lang="de-DE" altLang="de-DE"/>
          </a:p>
        </p:txBody>
      </p:sp>
      <p:sp>
        <p:nvSpPr>
          <p:cNvPr id="8" name="Textfeld 1">
            <a:extLst>
              <a:ext uri="{FF2B5EF4-FFF2-40B4-BE49-F238E27FC236}">
                <a16:creationId xmlns:a16="http://schemas.microsoft.com/office/drawing/2014/main" xmlns="" id="{7D93A972-B0C5-4BD0-AFB2-5360EDE20CD2}"/>
              </a:ext>
            </a:extLst>
          </p:cNvPr>
          <p:cNvSpPr txBox="1">
            <a:spLocks noChangeArrowheads="1"/>
          </p:cNvSpPr>
          <p:nvPr/>
        </p:nvSpPr>
        <p:spPr bwMode="auto">
          <a:xfrm>
            <a:off x="1285041" y="2217027"/>
            <a:ext cx="10363199" cy="2631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lnSpc>
                <a:spcPts val="2200"/>
              </a:lnSpc>
              <a:defRPr sz="2000">
                <a:solidFill>
                  <a:schemeClr val="tx1"/>
                </a:solidFill>
                <a:latin typeface="Arial" panose="020B0604020202020204" pitchFamily="34" charset="0"/>
                <a:ea typeface="ＭＳ Ｐゴシック" panose="020B0600070205080204" pitchFamily="34" charset="-128"/>
              </a:defRPr>
            </a:lvl1pPr>
            <a:lvl2pPr marL="742950" indent="-285750" eaLnBrk="0" hangingPunct="0">
              <a:lnSpc>
                <a:spcPts val="2200"/>
              </a:lnSpc>
              <a:buClr>
                <a:schemeClr val="accent1"/>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defRPr>
            </a:lvl2pPr>
            <a:lvl3pPr marL="1143000" indent="-228600" eaLnBrk="0" hangingPunct="0">
              <a:lnSpc>
                <a:spcPts val="2200"/>
              </a:lnSpc>
              <a:buClr>
                <a:schemeClr val="accent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lnSpc>
                <a:spcPts val="2200"/>
              </a:lnSpc>
              <a:buClr>
                <a:srgbClr val="9D167A"/>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lnSpc>
                <a:spcPts val="1600"/>
              </a:lnSpc>
              <a:spcBef>
                <a:spcPts val="500"/>
              </a:spcBef>
              <a:buFont typeface="Symbol" panose="05050102010706020507" pitchFamily="18" charset="2"/>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lnSpc>
                <a:spcPts val="1600"/>
              </a:lnSpc>
              <a:spcBef>
                <a:spcPts val="500"/>
              </a:spcBef>
              <a:spcAft>
                <a:spcPct val="0"/>
              </a:spcAft>
              <a:buFont typeface="Symbol" panose="05050102010706020507" pitchFamily="18" charset="2"/>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lnSpc>
                <a:spcPts val="1600"/>
              </a:lnSpc>
              <a:spcBef>
                <a:spcPts val="500"/>
              </a:spcBef>
              <a:spcAft>
                <a:spcPct val="0"/>
              </a:spcAft>
              <a:buFont typeface="Symbol" panose="05050102010706020507" pitchFamily="18" charset="2"/>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lnSpc>
                <a:spcPts val="1600"/>
              </a:lnSpc>
              <a:spcBef>
                <a:spcPts val="500"/>
              </a:spcBef>
              <a:spcAft>
                <a:spcPct val="0"/>
              </a:spcAft>
              <a:buFont typeface="Symbol" panose="05050102010706020507" pitchFamily="18" charset="2"/>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lnSpc>
                <a:spcPts val="1600"/>
              </a:lnSpc>
              <a:spcBef>
                <a:spcPts val="500"/>
              </a:spcBef>
              <a:spcAft>
                <a:spcPct val="0"/>
              </a:spcAft>
              <a:buFont typeface="Symbol" panose="05050102010706020507" pitchFamily="18" charset="2"/>
              <a:buChar char="-"/>
              <a:defRPr sz="2000">
                <a:solidFill>
                  <a:schemeClr val="tx1"/>
                </a:solidFill>
                <a:latin typeface="Arial" panose="020B0604020202020204" pitchFamily="34" charset="0"/>
                <a:ea typeface="ＭＳ Ｐゴシック" panose="020B0600070205080204" pitchFamily="34" charset="-128"/>
              </a:defRPr>
            </a:lvl9pPr>
          </a:lstStyle>
          <a:p>
            <a:pPr>
              <a:spcAft>
                <a:spcPct val="0"/>
              </a:spcAft>
              <a:defRPr/>
            </a:pPr>
            <a:r>
              <a:rPr lang="de-DE" b="1" dirty="0">
                <a:latin typeface="Calibri" panose="020F0502020204030204" pitchFamily="34" charset="0"/>
              </a:rPr>
              <a:t>Die Konstruktion von Benachteiligung als individuelles Defizit</a:t>
            </a:r>
          </a:p>
          <a:p>
            <a:pPr>
              <a:spcAft>
                <a:spcPct val="0"/>
              </a:spcAft>
              <a:defRPr/>
            </a:pPr>
            <a:endParaRPr lang="de-DE" b="1" dirty="0">
              <a:latin typeface="Calibri" panose="020F0502020204030204" pitchFamily="34" charset="0"/>
            </a:endParaRPr>
          </a:p>
          <a:p>
            <a:pPr marL="342900" indent="-342900">
              <a:spcAft>
                <a:spcPct val="0"/>
              </a:spcAft>
              <a:buFont typeface="Arial" panose="020B0604020202020204" pitchFamily="34" charset="0"/>
              <a:buChar char="•"/>
              <a:defRPr/>
            </a:pPr>
            <a:r>
              <a:rPr lang="de-DE" altLang="de-DE" b="1" dirty="0">
                <a:latin typeface="Calibri" panose="020F0502020204030204" pitchFamily="34" charset="0"/>
              </a:rPr>
              <a:t>Wer darf mit?</a:t>
            </a:r>
            <a:r>
              <a:rPr lang="de-DE" altLang="de-DE" b="1" dirty="0">
                <a:solidFill>
                  <a:srgbClr val="0070C0"/>
                </a:solidFill>
                <a:latin typeface="Calibri" panose="020F0502020204030204" pitchFamily="34" charset="0"/>
              </a:rPr>
              <a:t> </a:t>
            </a:r>
            <a:r>
              <a:rPr lang="de-DE" altLang="de-DE" dirty="0">
                <a:latin typeface="Calibri" panose="020F0502020204030204" pitchFamily="34" charset="0"/>
              </a:rPr>
              <a:t>-&gt; Lebensführungsweisen, Verhalten, Normalitätsvorstellungen</a:t>
            </a:r>
          </a:p>
          <a:p>
            <a:pPr marL="342900" indent="-342900">
              <a:spcAft>
                <a:spcPct val="0"/>
              </a:spcAft>
              <a:buFont typeface="Arial" panose="020B0604020202020204" pitchFamily="34" charset="0"/>
              <a:buChar char="•"/>
              <a:defRPr/>
            </a:pPr>
            <a:endParaRPr lang="de-DE" altLang="de-DE" dirty="0">
              <a:latin typeface="Calibri" panose="020F0502020204030204" pitchFamily="34" charset="0"/>
            </a:endParaRPr>
          </a:p>
          <a:p>
            <a:pPr marL="342900" indent="-342900">
              <a:spcAft>
                <a:spcPct val="0"/>
              </a:spcAft>
              <a:buFont typeface="Arial" panose="020B0604020202020204" pitchFamily="34" charset="0"/>
              <a:buChar char="•"/>
              <a:defRPr/>
            </a:pPr>
            <a:endParaRPr lang="de-DE" altLang="de-DE" dirty="0">
              <a:latin typeface="Calibri" panose="020F0502020204030204" pitchFamily="34" charset="0"/>
            </a:endParaRPr>
          </a:p>
          <a:p>
            <a:pPr marL="342900" indent="-342900">
              <a:spcAft>
                <a:spcPct val="0"/>
              </a:spcAft>
              <a:buFont typeface="Arial" panose="020B0604020202020204" pitchFamily="34" charset="0"/>
              <a:buChar char="•"/>
              <a:defRPr/>
            </a:pPr>
            <a:endParaRPr lang="de-DE" altLang="de-DE" dirty="0">
              <a:latin typeface="Calibri" panose="020F0502020204030204" pitchFamily="34" charset="0"/>
            </a:endParaRPr>
          </a:p>
          <a:p>
            <a:pPr marL="342900" indent="-342900">
              <a:spcAft>
                <a:spcPct val="0"/>
              </a:spcAft>
              <a:buFont typeface="Arial" panose="020B0604020202020204" pitchFamily="34" charset="0"/>
              <a:buChar char="•"/>
              <a:defRPr/>
            </a:pPr>
            <a:endParaRPr lang="de-DE" altLang="de-DE" dirty="0">
              <a:latin typeface="Calibri" panose="020F0502020204030204" pitchFamily="34" charset="0"/>
            </a:endParaRPr>
          </a:p>
          <a:p>
            <a:pPr marL="342900" indent="-342900">
              <a:spcAft>
                <a:spcPct val="0"/>
              </a:spcAft>
              <a:buFont typeface="Arial" panose="020B0604020202020204" pitchFamily="34" charset="0"/>
              <a:buChar char="•"/>
              <a:defRPr/>
            </a:pPr>
            <a:endParaRPr lang="de-DE" altLang="de-DE" dirty="0">
              <a:latin typeface="Calibri" panose="020F0502020204030204" pitchFamily="34" charset="0"/>
            </a:endParaRPr>
          </a:p>
          <a:p>
            <a:pPr marL="342900" indent="-342900">
              <a:spcAft>
                <a:spcPct val="0"/>
              </a:spcAft>
              <a:buFont typeface="Arial" panose="020B0604020202020204" pitchFamily="34" charset="0"/>
              <a:buChar char="•"/>
              <a:defRPr/>
            </a:pPr>
            <a:r>
              <a:rPr lang="de-DE" altLang="de-DE" b="1" dirty="0">
                <a:latin typeface="Calibri" panose="020F0502020204030204" pitchFamily="34" charset="0"/>
              </a:rPr>
              <a:t>Wer kann mit? </a:t>
            </a:r>
            <a:r>
              <a:rPr lang="de-DE" altLang="de-DE" dirty="0">
                <a:latin typeface="Calibri" panose="020F0502020204030204" pitchFamily="34" charset="0"/>
              </a:rPr>
              <a:t>-&gt; vorweggenommene Eignungsfragen</a:t>
            </a:r>
          </a:p>
        </p:txBody>
      </p:sp>
      <p:sp>
        <p:nvSpPr>
          <p:cNvPr id="7" name="Textfeld 14">
            <a:extLst>
              <a:ext uri="{FF2B5EF4-FFF2-40B4-BE49-F238E27FC236}">
                <a16:creationId xmlns:a16="http://schemas.microsoft.com/office/drawing/2014/main" xmlns="" id="{79B1140D-2A58-4F91-B224-FF60DC571AA9}"/>
              </a:ext>
            </a:extLst>
          </p:cNvPr>
          <p:cNvSpPr txBox="1">
            <a:spLocks noChangeArrowheads="1"/>
          </p:cNvSpPr>
          <p:nvPr/>
        </p:nvSpPr>
        <p:spPr bwMode="auto">
          <a:xfrm>
            <a:off x="2015396" y="3217301"/>
            <a:ext cx="9323164"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lnSpc>
                <a:spcPts val="2200"/>
              </a:lnSpc>
              <a:defRPr sz="2000">
                <a:solidFill>
                  <a:schemeClr val="tx1"/>
                </a:solidFill>
                <a:latin typeface="Arial" panose="020B0604020202020204" pitchFamily="34" charset="0"/>
                <a:ea typeface="ＭＳ Ｐゴシック" panose="020B0600070205080204" pitchFamily="34" charset="-128"/>
              </a:defRPr>
            </a:lvl1pPr>
            <a:lvl2pPr marL="742950" indent="-285750" eaLnBrk="0" hangingPunct="0">
              <a:lnSpc>
                <a:spcPts val="2200"/>
              </a:lnSpc>
              <a:buClr>
                <a:schemeClr val="accent1"/>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defRPr>
            </a:lvl2pPr>
            <a:lvl3pPr marL="1143000" indent="-228600" eaLnBrk="0" hangingPunct="0">
              <a:lnSpc>
                <a:spcPts val="2200"/>
              </a:lnSpc>
              <a:buClr>
                <a:schemeClr val="accent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lnSpc>
                <a:spcPts val="2200"/>
              </a:lnSpc>
              <a:buClr>
                <a:srgbClr val="9D167A"/>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lnSpc>
                <a:spcPts val="1600"/>
              </a:lnSpc>
              <a:spcBef>
                <a:spcPts val="500"/>
              </a:spcBef>
              <a:buFont typeface="Symbol" panose="05050102010706020507" pitchFamily="18" charset="2"/>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lnSpc>
                <a:spcPts val="1600"/>
              </a:lnSpc>
              <a:spcBef>
                <a:spcPts val="500"/>
              </a:spcBef>
              <a:spcAft>
                <a:spcPct val="0"/>
              </a:spcAft>
              <a:buFont typeface="Symbol" panose="05050102010706020507" pitchFamily="18" charset="2"/>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lnSpc>
                <a:spcPts val="1600"/>
              </a:lnSpc>
              <a:spcBef>
                <a:spcPts val="500"/>
              </a:spcBef>
              <a:spcAft>
                <a:spcPct val="0"/>
              </a:spcAft>
              <a:buFont typeface="Symbol" panose="05050102010706020507" pitchFamily="18" charset="2"/>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lnSpc>
                <a:spcPts val="1600"/>
              </a:lnSpc>
              <a:spcBef>
                <a:spcPts val="500"/>
              </a:spcBef>
              <a:spcAft>
                <a:spcPct val="0"/>
              </a:spcAft>
              <a:buFont typeface="Symbol" panose="05050102010706020507" pitchFamily="18" charset="2"/>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lnSpc>
                <a:spcPts val="1600"/>
              </a:lnSpc>
              <a:spcBef>
                <a:spcPts val="500"/>
              </a:spcBef>
              <a:spcAft>
                <a:spcPct val="0"/>
              </a:spcAft>
              <a:buFont typeface="Symbol" panose="05050102010706020507" pitchFamily="18" charset="2"/>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100000"/>
              </a:lnSpc>
            </a:pPr>
            <a:r>
              <a:rPr lang="de-DE" altLang="de-DE" sz="1600" i="1" dirty="0">
                <a:latin typeface="Calibri" panose="020F0502020204030204" pitchFamily="34" charset="0"/>
              </a:rPr>
              <a:t>(…) ähm es hängt auch vom Benehmen ab. Wenn das Schüler sind, die sich gar nicht benehmen können, dürfen die natürlich auch nicht mitkommen. Deswegen spielt Frau X. eine große Rolle, weil die die Schüler ja auch kennt und äh sie da auch ein bisschen mitentscheiden kann glaube ich. (Jugendliche/r, Gruppeninterview) </a:t>
            </a:r>
            <a:br>
              <a:rPr lang="de-DE" altLang="de-DE" sz="1600" i="1" dirty="0">
                <a:latin typeface="Calibri" panose="020F0502020204030204" pitchFamily="34" charset="0"/>
              </a:rPr>
            </a:br>
            <a:r>
              <a:rPr lang="de-DE" altLang="de-DE" sz="1600" i="1" dirty="0">
                <a:latin typeface="Calibri" panose="020F0502020204030204" pitchFamily="34" charset="0"/>
              </a:rPr>
              <a:t>[</a:t>
            </a:r>
            <a:r>
              <a:rPr lang="de-DE" altLang="de-DE" sz="1600" i="1" dirty="0">
                <a:latin typeface="Calibri" panose="020F0502020204030204" pitchFamily="34" charset="0"/>
                <a:sym typeface="Wingdings" panose="05000000000000000000" pitchFamily="2" charset="2"/>
              </a:rPr>
              <a:t> Schule]</a:t>
            </a:r>
            <a:endParaRPr lang="de-DE" altLang="de-DE" sz="1600" dirty="0">
              <a:latin typeface="Calibri" panose="020F0502020204030204" pitchFamily="34" charset="0"/>
            </a:endParaRPr>
          </a:p>
          <a:p>
            <a:pPr eaLnBrk="1" hangingPunct="1">
              <a:lnSpc>
                <a:spcPct val="100000"/>
              </a:lnSpc>
            </a:pPr>
            <a:r>
              <a:rPr lang="de-DE" altLang="de-DE" sz="1600" i="1" dirty="0">
                <a:latin typeface="Calibri" panose="020F0502020204030204" pitchFamily="34" charset="0"/>
              </a:rPr>
              <a:t> </a:t>
            </a:r>
            <a:endParaRPr lang="de-DE" altLang="de-DE" sz="1600" dirty="0">
              <a:latin typeface="Calibri" panose="020F0502020204030204" pitchFamily="34" charset="0"/>
            </a:endParaRPr>
          </a:p>
          <a:p>
            <a:pPr eaLnBrk="1" hangingPunct="1">
              <a:lnSpc>
                <a:spcPct val="100000"/>
              </a:lnSpc>
            </a:pPr>
            <a:endParaRPr lang="de-DE" altLang="de-DE" dirty="0">
              <a:latin typeface="Calibri" panose="020F0502020204030204" pitchFamily="34" charset="0"/>
            </a:endParaRPr>
          </a:p>
        </p:txBody>
      </p:sp>
      <p:sp>
        <p:nvSpPr>
          <p:cNvPr id="9" name="Textfeld 14">
            <a:extLst>
              <a:ext uri="{FF2B5EF4-FFF2-40B4-BE49-F238E27FC236}">
                <a16:creationId xmlns:a16="http://schemas.microsoft.com/office/drawing/2014/main" xmlns="" id="{24B78135-6A2E-4B5B-B646-B4168BD6D5A3}"/>
              </a:ext>
            </a:extLst>
          </p:cNvPr>
          <p:cNvSpPr txBox="1">
            <a:spLocks noChangeArrowheads="1"/>
          </p:cNvSpPr>
          <p:nvPr/>
        </p:nvSpPr>
        <p:spPr bwMode="auto">
          <a:xfrm>
            <a:off x="2015395" y="4849011"/>
            <a:ext cx="9462501"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lnSpc>
                <a:spcPts val="2200"/>
              </a:lnSpc>
              <a:defRPr sz="2000">
                <a:solidFill>
                  <a:schemeClr val="tx1"/>
                </a:solidFill>
                <a:latin typeface="Arial" panose="020B0604020202020204" pitchFamily="34" charset="0"/>
                <a:ea typeface="ＭＳ Ｐゴシック" panose="020B0600070205080204" pitchFamily="34" charset="-128"/>
              </a:defRPr>
            </a:lvl1pPr>
            <a:lvl2pPr marL="742950" indent="-285750" eaLnBrk="0" hangingPunct="0">
              <a:lnSpc>
                <a:spcPts val="2200"/>
              </a:lnSpc>
              <a:buClr>
                <a:schemeClr val="accent1"/>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defRPr>
            </a:lvl2pPr>
            <a:lvl3pPr marL="1143000" indent="-228600" eaLnBrk="0" hangingPunct="0">
              <a:lnSpc>
                <a:spcPts val="2200"/>
              </a:lnSpc>
              <a:buClr>
                <a:schemeClr val="accent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lnSpc>
                <a:spcPts val="2200"/>
              </a:lnSpc>
              <a:buClr>
                <a:srgbClr val="9D167A"/>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lnSpc>
                <a:spcPts val="1600"/>
              </a:lnSpc>
              <a:spcBef>
                <a:spcPts val="500"/>
              </a:spcBef>
              <a:buFont typeface="Symbol" panose="05050102010706020507" pitchFamily="18" charset="2"/>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lnSpc>
                <a:spcPts val="1600"/>
              </a:lnSpc>
              <a:spcBef>
                <a:spcPts val="500"/>
              </a:spcBef>
              <a:spcAft>
                <a:spcPct val="0"/>
              </a:spcAft>
              <a:buFont typeface="Symbol" panose="05050102010706020507" pitchFamily="18" charset="2"/>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lnSpc>
                <a:spcPts val="1600"/>
              </a:lnSpc>
              <a:spcBef>
                <a:spcPts val="500"/>
              </a:spcBef>
              <a:spcAft>
                <a:spcPct val="0"/>
              </a:spcAft>
              <a:buFont typeface="Symbol" panose="05050102010706020507" pitchFamily="18" charset="2"/>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lnSpc>
                <a:spcPts val="1600"/>
              </a:lnSpc>
              <a:spcBef>
                <a:spcPts val="500"/>
              </a:spcBef>
              <a:spcAft>
                <a:spcPct val="0"/>
              </a:spcAft>
              <a:buFont typeface="Symbol" panose="05050102010706020507" pitchFamily="18" charset="2"/>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lnSpc>
                <a:spcPts val="1600"/>
              </a:lnSpc>
              <a:spcBef>
                <a:spcPts val="500"/>
              </a:spcBef>
              <a:spcAft>
                <a:spcPct val="0"/>
              </a:spcAft>
              <a:buFont typeface="Symbol" panose="05050102010706020507" pitchFamily="18" charset="2"/>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100000"/>
              </a:lnSpc>
            </a:pPr>
            <a:r>
              <a:rPr lang="de-DE" altLang="de-DE" sz="1600" i="1" dirty="0">
                <a:latin typeface="Calibri" panose="020F0502020204030204" pitchFamily="34" charset="0"/>
              </a:rPr>
              <a:t>Und ja, wie wir es auch durchaus häufiger erleben, dass kommuniziert wird: ,,An meiner Schule gibt es niemanden, der für Ihr Programm tatsächlich, wie auch immer, geeignet ist." (Mitgliedsorganisation im AJA Dachverband)</a:t>
            </a:r>
          </a:p>
          <a:p>
            <a:pPr eaLnBrk="1" hangingPunct="1">
              <a:lnSpc>
                <a:spcPct val="100000"/>
              </a:lnSpc>
            </a:pPr>
            <a:r>
              <a:rPr lang="de-DE" altLang="de-DE" sz="1600" i="1" dirty="0">
                <a:latin typeface="Calibri" panose="020F0502020204030204" pitchFamily="34" charset="0"/>
              </a:rPr>
              <a:t> </a:t>
            </a:r>
            <a:endParaRPr lang="de-DE" altLang="de-DE" sz="1600" dirty="0">
              <a:latin typeface="Calibri" panose="020F0502020204030204" pitchFamily="34" charset="0"/>
            </a:endParaRPr>
          </a:p>
          <a:p>
            <a:pPr eaLnBrk="1" hangingPunct="1">
              <a:lnSpc>
                <a:spcPct val="100000"/>
              </a:lnSpc>
            </a:pPr>
            <a:endParaRPr lang="de-DE" altLang="de-DE" dirty="0">
              <a:latin typeface="Calibri" panose="020F0502020204030204" pitchFamily="34" charset="0"/>
            </a:endParaRPr>
          </a:p>
        </p:txBody>
      </p:sp>
    </p:spTree>
    <p:extLst>
      <p:ext uri="{BB962C8B-B14F-4D97-AF65-F5344CB8AC3E}">
        <p14:creationId xmlns:p14="http://schemas.microsoft.com/office/powerpoint/2010/main" val="416335909"/>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DD53C333-8236-46FC-B7CC-5549F9D9A8A4}"/>
              </a:ext>
            </a:extLst>
          </p:cNvPr>
          <p:cNvSpPr>
            <a:spLocks noGrp="1"/>
          </p:cNvSpPr>
          <p:nvPr>
            <p:ph type="title"/>
          </p:nvPr>
        </p:nvSpPr>
        <p:spPr>
          <a:xfrm>
            <a:off x="914400" y="1534747"/>
            <a:ext cx="10363200" cy="682280"/>
          </a:xfrm>
        </p:spPr>
        <p:txBody>
          <a:bodyPr/>
          <a:lstStyle/>
          <a:p>
            <a:pPr lvl="0" defTabSz="455613">
              <a:lnSpc>
                <a:spcPts val="2200"/>
              </a:lnSpc>
              <a:defRPr/>
            </a:pPr>
            <a:r>
              <a:rPr lang="de-DE" altLang="de-DE" sz="2400" dirty="0">
                <a:ea typeface="ＭＳ Ｐゴシック" pitchFamily="34" charset="-128"/>
              </a:rPr>
              <a:t/>
            </a:r>
            <a:br>
              <a:rPr lang="de-DE" altLang="de-DE" sz="2400" dirty="0">
                <a:ea typeface="ＭＳ Ｐゴシック" pitchFamily="34" charset="-128"/>
              </a:rPr>
            </a:br>
            <a:r>
              <a:rPr lang="de-DE" altLang="de-DE" sz="2400" b="1" kern="1200" dirty="0">
                <a:solidFill>
                  <a:prstClr val="black"/>
                </a:solidFill>
                <a:ea typeface="ＭＳ Ｐゴシック" pitchFamily="34" charset="-128"/>
              </a:rPr>
              <a:t>Barrieren zur IJA auf Organisationsebene</a:t>
            </a:r>
            <a:br>
              <a:rPr lang="de-DE" altLang="de-DE" sz="2400" b="1" kern="1200" dirty="0">
                <a:solidFill>
                  <a:prstClr val="black"/>
                </a:solidFill>
                <a:ea typeface="ＭＳ Ｐゴシック" pitchFamily="34" charset="-128"/>
              </a:rPr>
            </a:br>
            <a:r>
              <a:rPr lang="de-DE" altLang="de-DE" sz="2400" b="1" kern="1200" dirty="0">
                <a:solidFill>
                  <a:schemeClr val="tx1"/>
                </a:solidFill>
                <a:ea typeface="ＭＳ Ｐゴシック" pitchFamily="34" charset="-128"/>
              </a:rPr>
              <a:t>Förderstrukturen</a:t>
            </a:r>
            <a:r>
              <a:rPr lang="de-DE" altLang="de-DE" sz="2400" b="1" kern="1200" dirty="0">
                <a:solidFill>
                  <a:srgbClr val="0070C0"/>
                </a:solidFill>
                <a:effectLst>
                  <a:outerShdw blurRad="38100" dist="38100" dir="2700000" algn="tl">
                    <a:srgbClr val="000000">
                      <a:alpha val="43137"/>
                    </a:srgbClr>
                  </a:outerShdw>
                </a:effectLst>
                <a:ea typeface="ＭＳ Ｐゴシック" pitchFamily="34" charset="-128"/>
              </a:rPr>
              <a:t> </a:t>
            </a:r>
            <a:r>
              <a:rPr lang="de-DE" altLang="de-DE" sz="2400" b="1" kern="1200" dirty="0">
                <a:solidFill>
                  <a:prstClr val="black"/>
                </a:solidFill>
                <a:ea typeface="ＭＳ Ｐゴシック" pitchFamily="34" charset="-128"/>
              </a:rPr>
              <a:t>– </a:t>
            </a:r>
            <a:r>
              <a:rPr lang="de-DE" altLang="de-DE" sz="2400" i="1" kern="1200" dirty="0">
                <a:solidFill>
                  <a:prstClr val="black"/>
                </a:solidFill>
                <a:ea typeface="ＭＳ Ｐゴシック" pitchFamily="34" charset="-128"/>
              </a:rPr>
              <a:t>Ressourcen – lokale Ebene</a:t>
            </a:r>
            <a:r>
              <a:rPr lang="de-DE" altLang="de-DE" sz="2000" i="1" kern="1200" dirty="0">
                <a:solidFill>
                  <a:prstClr val="black"/>
                </a:solidFill>
                <a:latin typeface="Arial" pitchFamily="34" charset="0"/>
                <a:ea typeface="ＭＳ Ｐゴシック" pitchFamily="34" charset="-128"/>
              </a:rPr>
              <a:t/>
            </a:r>
            <a:br>
              <a:rPr lang="de-DE" altLang="de-DE" sz="2000" i="1" kern="1200" dirty="0">
                <a:solidFill>
                  <a:prstClr val="black"/>
                </a:solidFill>
                <a:latin typeface="Arial" pitchFamily="34" charset="0"/>
                <a:ea typeface="ＭＳ Ｐゴシック" pitchFamily="34" charset="-128"/>
              </a:rPr>
            </a:br>
            <a:r>
              <a:rPr lang="de-DE" altLang="de-DE" i="1" dirty="0">
                <a:latin typeface="Arial" pitchFamily="34" charset="0"/>
                <a:ea typeface="ＭＳ Ｐゴシック" pitchFamily="34" charset="-128"/>
              </a:rPr>
              <a:t/>
            </a:r>
            <a:br>
              <a:rPr lang="de-DE" altLang="de-DE" i="1" dirty="0">
                <a:latin typeface="Arial" pitchFamily="34" charset="0"/>
                <a:ea typeface="ＭＳ Ｐゴシック" pitchFamily="34" charset="-128"/>
              </a:rPr>
            </a:br>
            <a:endParaRPr lang="de-DE" dirty="0"/>
          </a:p>
        </p:txBody>
      </p:sp>
      <p:sp>
        <p:nvSpPr>
          <p:cNvPr id="3" name="Inhaltsplatzhalter 2">
            <a:extLst>
              <a:ext uri="{FF2B5EF4-FFF2-40B4-BE49-F238E27FC236}">
                <a16:creationId xmlns:a16="http://schemas.microsoft.com/office/drawing/2014/main" xmlns="" id="{92C6391E-A492-4348-AB24-5B231A238262}"/>
              </a:ext>
            </a:extLst>
          </p:cNvPr>
          <p:cNvSpPr>
            <a:spLocks noGrp="1"/>
          </p:cNvSpPr>
          <p:nvPr>
            <p:ph idx="1"/>
          </p:nvPr>
        </p:nvSpPr>
        <p:spPr>
          <a:xfrm>
            <a:off x="914400" y="2295330"/>
            <a:ext cx="10363200" cy="4096138"/>
          </a:xfrm>
        </p:spPr>
        <p:txBody>
          <a:bodyPr/>
          <a:lstStyle/>
          <a:p>
            <a:pPr>
              <a:buFont typeface="Symbol" panose="05050102010706020507" pitchFamily="18" charset="2"/>
              <a:buChar char="-"/>
              <a:defRPr/>
            </a:pPr>
            <a:r>
              <a:rPr lang="de-DE" sz="2000" dirty="0">
                <a:latin typeface="Arial" pitchFamily="34" charset="0"/>
                <a:ea typeface="ＭＳ Ｐゴシック" pitchFamily="34" charset="-128"/>
              </a:rPr>
              <a:t>„</a:t>
            </a:r>
            <a:r>
              <a:rPr lang="de-DE" sz="2000" dirty="0">
                <a:ea typeface="ＭＳ Ｐゴシック" pitchFamily="34" charset="-128"/>
              </a:rPr>
              <a:t>die aufgeblähte bürokratische Struktur“ </a:t>
            </a:r>
          </a:p>
          <a:p>
            <a:pPr>
              <a:buFont typeface="Symbol" panose="05050102010706020507" pitchFamily="18" charset="2"/>
              <a:buChar char="-"/>
              <a:defRPr/>
            </a:pPr>
            <a:r>
              <a:rPr lang="de-DE" sz="2000" dirty="0">
                <a:ea typeface="ＭＳ Ｐゴシック" pitchFamily="34" charset="-128"/>
              </a:rPr>
              <a:t>die Selbstorganisation der Jugendarbeit </a:t>
            </a:r>
          </a:p>
          <a:p>
            <a:pPr marL="0" indent="0">
              <a:buNone/>
              <a:defRPr/>
            </a:pPr>
            <a:endParaRPr lang="de-DE" sz="2000" dirty="0">
              <a:ea typeface="ＭＳ Ｐゴシック" pitchFamily="34" charset="-128"/>
            </a:endParaRPr>
          </a:p>
          <a:p>
            <a:pPr marL="0" indent="0">
              <a:buNone/>
              <a:defRPr/>
            </a:pPr>
            <a:endParaRPr lang="de-DE" sz="2000" dirty="0">
              <a:ea typeface="ＭＳ Ｐゴシック" pitchFamily="34" charset="-128"/>
            </a:endParaRPr>
          </a:p>
          <a:p>
            <a:pPr marL="0" indent="0">
              <a:buNone/>
              <a:defRPr/>
            </a:pPr>
            <a:endParaRPr lang="de-DE" dirty="0">
              <a:latin typeface="Arial" pitchFamily="34" charset="0"/>
              <a:ea typeface="ＭＳ Ｐゴシック" pitchFamily="34" charset="-128"/>
            </a:endParaRPr>
          </a:p>
          <a:p>
            <a:pPr marL="0" indent="0">
              <a:buNone/>
            </a:pPr>
            <a:endParaRPr lang="de-DE" dirty="0"/>
          </a:p>
        </p:txBody>
      </p:sp>
      <p:sp>
        <p:nvSpPr>
          <p:cNvPr id="4" name="Datumsplatzhalter 3">
            <a:extLst>
              <a:ext uri="{FF2B5EF4-FFF2-40B4-BE49-F238E27FC236}">
                <a16:creationId xmlns:a16="http://schemas.microsoft.com/office/drawing/2014/main" xmlns="" id="{9D541B13-AC34-442F-814C-65AC4DA8357E}"/>
              </a:ext>
            </a:extLst>
          </p:cNvPr>
          <p:cNvSpPr>
            <a:spLocks noGrp="1"/>
          </p:cNvSpPr>
          <p:nvPr>
            <p:ph type="dt" sz="half" idx="10"/>
          </p:nvPr>
        </p:nvSpPr>
        <p:spPr/>
        <p:txBody>
          <a:bodyPr/>
          <a:lstStyle/>
          <a:p>
            <a:pPr>
              <a:defRPr/>
            </a:pPr>
            <a:fld id="{26C18B4E-6A8E-4899-A2B2-2BFC71A9DEC5}" type="datetime1">
              <a:rPr lang="de-DE" altLang="de-DE" smtClean="0"/>
              <a:t>14.11.18</a:t>
            </a:fld>
            <a:endParaRPr lang="de-DE" altLang="de-DE"/>
          </a:p>
        </p:txBody>
      </p:sp>
      <p:sp>
        <p:nvSpPr>
          <p:cNvPr id="5" name="Foliennummernplatzhalter 4">
            <a:extLst>
              <a:ext uri="{FF2B5EF4-FFF2-40B4-BE49-F238E27FC236}">
                <a16:creationId xmlns:a16="http://schemas.microsoft.com/office/drawing/2014/main" xmlns="" id="{9E3B6D4B-9648-472F-8D51-5CA4F17B0EB8}"/>
              </a:ext>
            </a:extLst>
          </p:cNvPr>
          <p:cNvSpPr>
            <a:spLocks noGrp="1"/>
          </p:cNvSpPr>
          <p:nvPr>
            <p:ph type="sldNum" sz="quarter" idx="12"/>
          </p:nvPr>
        </p:nvSpPr>
        <p:spPr/>
        <p:txBody>
          <a:bodyPr/>
          <a:lstStyle/>
          <a:p>
            <a:fld id="{511EA607-496B-46DF-A1D8-43DCD51C873D}" type="slidenum">
              <a:rPr lang="de-DE" altLang="de-DE" smtClean="0"/>
              <a:pPr/>
              <a:t>23</a:t>
            </a:fld>
            <a:endParaRPr lang="de-DE" altLang="de-DE"/>
          </a:p>
        </p:txBody>
      </p:sp>
      <p:sp>
        <p:nvSpPr>
          <p:cNvPr id="9" name="Textfeld 1">
            <a:extLst>
              <a:ext uri="{FF2B5EF4-FFF2-40B4-BE49-F238E27FC236}">
                <a16:creationId xmlns:a16="http://schemas.microsoft.com/office/drawing/2014/main" xmlns="" id="{4B5C23E3-AA6D-4B0F-8724-DF34C57D012A}"/>
              </a:ext>
            </a:extLst>
          </p:cNvPr>
          <p:cNvSpPr txBox="1">
            <a:spLocks noChangeArrowheads="1"/>
          </p:cNvSpPr>
          <p:nvPr/>
        </p:nvSpPr>
        <p:spPr bwMode="auto">
          <a:xfrm>
            <a:off x="1876424" y="3198813"/>
            <a:ext cx="9192169"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lnSpc>
                <a:spcPts val="2200"/>
              </a:lnSpc>
              <a:defRPr sz="2000">
                <a:solidFill>
                  <a:schemeClr val="tx1"/>
                </a:solidFill>
                <a:latin typeface="Arial" panose="020B0604020202020204" pitchFamily="34" charset="0"/>
                <a:ea typeface="ＭＳ Ｐゴシック" panose="020B0600070205080204" pitchFamily="34" charset="-128"/>
              </a:defRPr>
            </a:lvl1pPr>
            <a:lvl2pPr marL="742950" indent="-285750" eaLnBrk="0" hangingPunct="0">
              <a:lnSpc>
                <a:spcPts val="2200"/>
              </a:lnSpc>
              <a:buClr>
                <a:schemeClr val="accent1"/>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defRPr>
            </a:lvl2pPr>
            <a:lvl3pPr marL="1143000" indent="-228600" eaLnBrk="0" hangingPunct="0">
              <a:lnSpc>
                <a:spcPts val="2200"/>
              </a:lnSpc>
              <a:buClr>
                <a:schemeClr val="accent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lnSpc>
                <a:spcPts val="2200"/>
              </a:lnSpc>
              <a:buClr>
                <a:srgbClr val="9D167A"/>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lnSpc>
                <a:spcPts val="1600"/>
              </a:lnSpc>
              <a:spcBef>
                <a:spcPts val="500"/>
              </a:spcBef>
              <a:buFont typeface="Symbol" panose="05050102010706020507" pitchFamily="18" charset="2"/>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lnSpc>
                <a:spcPts val="1600"/>
              </a:lnSpc>
              <a:spcBef>
                <a:spcPts val="500"/>
              </a:spcBef>
              <a:spcAft>
                <a:spcPct val="0"/>
              </a:spcAft>
              <a:buFont typeface="Symbol" panose="05050102010706020507" pitchFamily="18" charset="2"/>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lnSpc>
                <a:spcPts val="1600"/>
              </a:lnSpc>
              <a:spcBef>
                <a:spcPts val="500"/>
              </a:spcBef>
              <a:spcAft>
                <a:spcPct val="0"/>
              </a:spcAft>
              <a:buFont typeface="Symbol" panose="05050102010706020507" pitchFamily="18" charset="2"/>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lnSpc>
                <a:spcPts val="1600"/>
              </a:lnSpc>
              <a:spcBef>
                <a:spcPts val="500"/>
              </a:spcBef>
              <a:spcAft>
                <a:spcPct val="0"/>
              </a:spcAft>
              <a:buFont typeface="Symbol" panose="05050102010706020507" pitchFamily="18" charset="2"/>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lnSpc>
                <a:spcPts val="1600"/>
              </a:lnSpc>
              <a:spcBef>
                <a:spcPts val="500"/>
              </a:spcBef>
              <a:spcAft>
                <a:spcPct val="0"/>
              </a:spcAft>
              <a:buFont typeface="Symbol" panose="05050102010706020507" pitchFamily="18" charset="2"/>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100000"/>
              </a:lnSpc>
            </a:pPr>
            <a:r>
              <a:rPr lang="de-DE" altLang="de-DE" sz="1600" dirty="0">
                <a:latin typeface="Calibri" panose="020F0502020204030204" pitchFamily="34" charset="0"/>
              </a:rPr>
              <a:t>Der (…) Ausschlussmechanismus ist diese ganze unglaublich aufgeblähte bürokratische Struktur. (…) Es ist Jugendlichen, (…) überhaupt nicht zuzumuten, dass die so einen Antrag selber stellen können. (...) Aber wenn Sie sich die Sachen mal angucken, wie viel da auch abgefragt wird, was eigentlich auch überflüssig ist und in welcher Sprache das ganze geschrieben ist. Das sind -. Also die Sprache alleine ist schon also ausschließend. Ne? (Leitungsebene, Spezialorganisation </a:t>
            </a:r>
            <a:r>
              <a:rPr lang="de-DE" altLang="de-DE" sz="1600" dirty="0" err="1">
                <a:latin typeface="Calibri" panose="020F0502020204030204" pitchFamily="34" charset="0"/>
              </a:rPr>
              <a:t>Workcamps</a:t>
            </a:r>
            <a:r>
              <a:rPr lang="de-DE" altLang="de-DE" sz="1600" dirty="0">
                <a:latin typeface="Calibri" panose="020F0502020204030204" pitchFamily="34" charset="0"/>
              </a:rPr>
              <a:t>)</a:t>
            </a:r>
          </a:p>
          <a:p>
            <a:pPr eaLnBrk="1" hangingPunct="1">
              <a:lnSpc>
                <a:spcPct val="100000"/>
              </a:lnSpc>
            </a:pPr>
            <a:endParaRPr lang="de-DE" altLang="de-DE" sz="1600" dirty="0"/>
          </a:p>
          <a:p>
            <a:pPr eaLnBrk="1" hangingPunct="1">
              <a:lnSpc>
                <a:spcPct val="100000"/>
              </a:lnSpc>
            </a:pPr>
            <a:r>
              <a:rPr lang="de-DE" altLang="de-DE" sz="1600" i="1" dirty="0"/>
              <a:t> </a:t>
            </a:r>
            <a:endParaRPr lang="de-DE" altLang="de-DE" sz="1600" dirty="0"/>
          </a:p>
          <a:p>
            <a:pPr eaLnBrk="1" hangingPunct="1">
              <a:lnSpc>
                <a:spcPct val="100000"/>
              </a:lnSpc>
            </a:pPr>
            <a:endParaRPr lang="de-DE" altLang="de-DE" dirty="0"/>
          </a:p>
        </p:txBody>
      </p:sp>
    </p:spTree>
    <p:extLst>
      <p:ext uri="{BB962C8B-B14F-4D97-AF65-F5344CB8AC3E}">
        <p14:creationId xmlns:p14="http://schemas.microsoft.com/office/powerpoint/2010/main" val="8027574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DD53C333-8236-46FC-B7CC-5549F9D9A8A4}"/>
              </a:ext>
            </a:extLst>
          </p:cNvPr>
          <p:cNvSpPr>
            <a:spLocks noGrp="1"/>
          </p:cNvSpPr>
          <p:nvPr>
            <p:ph type="title"/>
          </p:nvPr>
        </p:nvSpPr>
        <p:spPr>
          <a:xfrm>
            <a:off x="914400" y="1534747"/>
            <a:ext cx="10363200" cy="682280"/>
          </a:xfrm>
        </p:spPr>
        <p:txBody>
          <a:bodyPr/>
          <a:lstStyle/>
          <a:p>
            <a:pPr lvl="0" defTabSz="455613">
              <a:lnSpc>
                <a:spcPts val="2200"/>
              </a:lnSpc>
              <a:defRPr/>
            </a:pPr>
            <a:r>
              <a:rPr lang="de-DE" altLang="de-DE" sz="1800" i="1" dirty="0">
                <a:latin typeface="Arial" pitchFamily="34" charset="0"/>
                <a:ea typeface="ＭＳ Ｐゴシック" pitchFamily="34" charset="-128"/>
              </a:rPr>
              <a:t/>
            </a:r>
            <a:br>
              <a:rPr lang="de-DE" altLang="de-DE" sz="1800" i="1" dirty="0">
                <a:latin typeface="Arial" pitchFamily="34" charset="0"/>
                <a:ea typeface="ＭＳ Ｐゴシック" pitchFamily="34" charset="-128"/>
              </a:rPr>
            </a:br>
            <a:r>
              <a:rPr lang="de-DE" altLang="de-DE" sz="2400" b="1" dirty="0">
                <a:ea typeface="ＭＳ Ｐゴシック" pitchFamily="34" charset="-128"/>
              </a:rPr>
              <a:t/>
            </a:r>
            <a:br>
              <a:rPr lang="de-DE" altLang="de-DE" sz="2400" b="1" dirty="0">
                <a:ea typeface="ＭＳ Ｐゴシック" pitchFamily="34" charset="-128"/>
              </a:rPr>
            </a:br>
            <a:r>
              <a:rPr lang="de-DE" altLang="de-DE" sz="2400" b="1" kern="1200" dirty="0">
                <a:solidFill>
                  <a:prstClr val="black"/>
                </a:solidFill>
                <a:ea typeface="ＭＳ Ｐゴシック" pitchFamily="34" charset="-128"/>
              </a:rPr>
              <a:t>Barrieren zur IJA auf Organisationsebene</a:t>
            </a:r>
            <a:br>
              <a:rPr lang="de-DE" altLang="de-DE" sz="2400" b="1" kern="1200" dirty="0">
                <a:solidFill>
                  <a:prstClr val="black"/>
                </a:solidFill>
                <a:ea typeface="ＭＳ Ｐゴシック" pitchFamily="34" charset="-128"/>
              </a:rPr>
            </a:br>
            <a:r>
              <a:rPr lang="de-DE" altLang="de-DE" sz="2400" kern="1200" dirty="0">
                <a:solidFill>
                  <a:prstClr val="black"/>
                </a:solidFill>
                <a:ea typeface="ＭＳ Ｐゴシック" pitchFamily="34" charset="-128"/>
              </a:rPr>
              <a:t>Förderstrukturen</a:t>
            </a:r>
            <a:r>
              <a:rPr lang="de-DE" altLang="de-DE" sz="2400" b="1" kern="1200" dirty="0">
                <a:solidFill>
                  <a:prstClr val="black"/>
                </a:solidFill>
                <a:ea typeface="ＭＳ Ｐゴシック" pitchFamily="34" charset="-128"/>
              </a:rPr>
              <a:t> – </a:t>
            </a:r>
            <a:r>
              <a:rPr lang="de-DE" altLang="de-DE" sz="2400" b="1" kern="1200" dirty="0">
                <a:solidFill>
                  <a:schemeClr val="tx1"/>
                </a:solidFill>
                <a:ea typeface="ＭＳ Ｐゴシック" pitchFamily="34" charset="-128"/>
              </a:rPr>
              <a:t>Ressourcen</a:t>
            </a:r>
            <a:r>
              <a:rPr lang="de-DE" altLang="de-DE" sz="2400" b="1" kern="1200" dirty="0">
                <a:solidFill>
                  <a:prstClr val="black"/>
                </a:solidFill>
                <a:effectLst>
                  <a:outerShdw blurRad="38100" dist="38100" dir="2700000" algn="tl">
                    <a:srgbClr val="000000">
                      <a:alpha val="43137"/>
                    </a:srgbClr>
                  </a:outerShdw>
                </a:effectLst>
                <a:ea typeface="ＭＳ Ｐゴシック" pitchFamily="34" charset="-128"/>
              </a:rPr>
              <a:t> </a:t>
            </a:r>
            <a:r>
              <a:rPr lang="de-DE" altLang="de-DE" sz="2400" b="1" kern="1200" dirty="0">
                <a:solidFill>
                  <a:prstClr val="black"/>
                </a:solidFill>
                <a:ea typeface="ＭＳ Ｐゴシック" pitchFamily="34" charset="-128"/>
              </a:rPr>
              <a:t>–</a:t>
            </a:r>
            <a:r>
              <a:rPr lang="de-DE" altLang="de-DE" sz="2400" b="1" kern="1200" dirty="0">
                <a:solidFill>
                  <a:prstClr val="black"/>
                </a:solidFill>
                <a:effectLst>
                  <a:outerShdw blurRad="38100" dist="38100" dir="2700000" algn="tl">
                    <a:srgbClr val="000000">
                      <a:alpha val="43137"/>
                    </a:srgbClr>
                  </a:outerShdw>
                </a:effectLst>
                <a:ea typeface="ＭＳ Ｐゴシック" pitchFamily="34" charset="-128"/>
              </a:rPr>
              <a:t> </a:t>
            </a:r>
            <a:r>
              <a:rPr lang="de-DE" altLang="de-DE" sz="2400" kern="1200" dirty="0">
                <a:solidFill>
                  <a:prstClr val="black"/>
                </a:solidFill>
                <a:ea typeface="ＭＳ Ｐゴシック" pitchFamily="34" charset="-128"/>
              </a:rPr>
              <a:t>lokale Ebene</a:t>
            </a:r>
            <a:r>
              <a:rPr lang="de-DE" altLang="de-DE" sz="2000" i="1" kern="1200" dirty="0">
                <a:solidFill>
                  <a:prstClr val="black"/>
                </a:solidFill>
                <a:latin typeface="Arial" pitchFamily="34" charset="0"/>
                <a:ea typeface="ＭＳ Ｐゴシック" pitchFamily="34" charset="-128"/>
              </a:rPr>
              <a:t/>
            </a:r>
            <a:br>
              <a:rPr lang="de-DE" altLang="de-DE" sz="2000" i="1" kern="1200" dirty="0">
                <a:solidFill>
                  <a:prstClr val="black"/>
                </a:solidFill>
                <a:latin typeface="Arial" pitchFamily="34" charset="0"/>
                <a:ea typeface="ＭＳ Ｐゴシック" pitchFamily="34" charset="-128"/>
              </a:rPr>
            </a:br>
            <a:r>
              <a:rPr lang="de-DE" altLang="de-DE" sz="2000" i="1" kern="1200" dirty="0">
                <a:solidFill>
                  <a:prstClr val="black"/>
                </a:solidFill>
                <a:latin typeface="Arial" pitchFamily="34" charset="0"/>
                <a:ea typeface="ＭＳ Ｐゴシック" pitchFamily="34" charset="-128"/>
              </a:rPr>
              <a:t/>
            </a:r>
            <a:br>
              <a:rPr lang="de-DE" altLang="de-DE" sz="2000" i="1" kern="1200" dirty="0">
                <a:solidFill>
                  <a:prstClr val="black"/>
                </a:solidFill>
                <a:latin typeface="Arial" pitchFamily="34" charset="0"/>
                <a:ea typeface="ＭＳ Ｐゴシック" pitchFamily="34" charset="-128"/>
              </a:rPr>
            </a:br>
            <a:r>
              <a:rPr lang="de-DE" altLang="de-DE" i="1" dirty="0">
                <a:latin typeface="Arial" pitchFamily="34" charset="0"/>
                <a:ea typeface="ＭＳ Ｐゴシック" pitchFamily="34" charset="-128"/>
              </a:rPr>
              <a:t/>
            </a:r>
            <a:br>
              <a:rPr lang="de-DE" altLang="de-DE" i="1" dirty="0">
                <a:latin typeface="Arial" pitchFamily="34" charset="0"/>
                <a:ea typeface="ＭＳ Ｐゴシック" pitchFamily="34" charset="-128"/>
              </a:rPr>
            </a:br>
            <a:endParaRPr lang="de-DE" dirty="0"/>
          </a:p>
        </p:txBody>
      </p:sp>
      <p:sp>
        <p:nvSpPr>
          <p:cNvPr id="3" name="Inhaltsplatzhalter 2">
            <a:extLst>
              <a:ext uri="{FF2B5EF4-FFF2-40B4-BE49-F238E27FC236}">
                <a16:creationId xmlns:a16="http://schemas.microsoft.com/office/drawing/2014/main" xmlns="" id="{92C6391E-A492-4348-AB24-5B231A238262}"/>
              </a:ext>
            </a:extLst>
          </p:cNvPr>
          <p:cNvSpPr>
            <a:spLocks noGrp="1"/>
          </p:cNvSpPr>
          <p:nvPr>
            <p:ph idx="1"/>
          </p:nvPr>
        </p:nvSpPr>
        <p:spPr>
          <a:xfrm>
            <a:off x="914400" y="2256178"/>
            <a:ext cx="10363200" cy="4096138"/>
          </a:xfrm>
        </p:spPr>
        <p:txBody>
          <a:bodyPr/>
          <a:lstStyle/>
          <a:p>
            <a:pPr>
              <a:spcBef>
                <a:spcPts val="600"/>
              </a:spcBef>
              <a:defRPr/>
            </a:pPr>
            <a:r>
              <a:rPr lang="de-DE" sz="1800" b="1" dirty="0"/>
              <a:t>Die Finanzierungsfrage</a:t>
            </a:r>
          </a:p>
          <a:p>
            <a:pPr lvl="1">
              <a:spcBef>
                <a:spcPts val="600"/>
              </a:spcBef>
              <a:buFont typeface="Arial" panose="020B0604020202020204" pitchFamily="34" charset="0"/>
              <a:buChar char="•"/>
              <a:defRPr/>
            </a:pPr>
            <a:r>
              <a:rPr lang="de-DE" altLang="de-DE" sz="1600" dirty="0">
                <a:ea typeface="ＭＳ Ｐゴシック" pitchFamily="34" charset="-128"/>
              </a:rPr>
              <a:t>überwiegend als ökonomische Frage für die Einrichtungen und Organisationen</a:t>
            </a:r>
            <a:br>
              <a:rPr lang="de-DE" altLang="de-DE" sz="1600" dirty="0">
                <a:ea typeface="ＭＳ Ｐゴシック" pitchFamily="34" charset="-128"/>
              </a:rPr>
            </a:br>
            <a:r>
              <a:rPr lang="de-DE" altLang="de-DE" sz="1600" dirty="0">
                <a:ea typeface="ＭＳ Ｐゴシック" pitchFamily="34" charset="-128"/>
              </a:rPr>
              <a:t>(in der Verstrickung von Bürokratie, Planung, Aufwand, Management…) </a:t>
            </a:r>
          </a:p>
          <a:p>
            <a:pPr lvl="1">
              <a:spcBef>
                <a:spcPts val="600"/>
              </a:spcBef>
              <a:buFont typeface="Arial" panose="020B0604020202020204" pitchFamily="34" charset="0"/>
              <a:buChar char="•"/>
              <a:defRPr/>
            </a:pPr>
            <a:r>
              <a:rPr lang="de-DE" altLang="de-DE" sz="1600" dirty="0">
                <a:ea typeface="ＭＳ Ｐゴシック" pitchFamily="34" charset="-128"/>
              </a:rPr>
              <a:t>zur Reduzierung der Kostenbeiträge für die Jugendlichen</a:t>
            </a:r>
          </a:p>
          <a:p>
            <a:pPr lvl="1">
              <a:spcBef>
                <a:spcPts val="600"/>
              </a:spcBef>
              <a:buClr>
                <a:schemeClr val="accent1"/>
              </a:buClr>
              <a:buFont typeface="Arial" panose="020B0604020202020204" pitchFamily="34" charset="0"/>
              <a:buChar char="•"/>
              <a:defRPr/>
            </a:pPr>
            <a:endParaRPr lang="de-DE" altLang="de-DE" sz="1600" dirty="0">
              <a:ea typeface="ＭＳ Ｐゴシック" pitchFamily="34" charset="-128"/>
            </a:endParaRPr>
          </a:p>
          <a:p>
            <a:pPr lvl="1">
              <a:spcBef>
                <a:spcPts val="600"/>
              </a:spcBef>
              <a:buClr>
                <a:schemeClr val="accent1"/>
              </a:buClr>
              <a:buFont typeface="Arial" panose="020B0604020202020204" pitchFamily="34" charset="0"/>
              <a:buChar char="•"/>
              <a:defRPr/>
            </a:pPr>
            <a:endParaRPr lang="de-DE" sz="1600" b="1" dirty="0">
              <a:ea typeface="ＭＳ Ｐゴシック" pitchFamily="34" charset="-128"/>
            </a:endParaRPr>
          </a:p>
          <a:p>
            <a:pPr lvl="1">
              <a:spcBef>
                <a:spcPts val="600"/>
              </a:spcBef>
              <a:buClr>
                <a:schemeClr val="accent1"/>
              </a:buClr>
              <a:buFont typeface="Arial" panose="020B0604020202020204" pitchFamily="34" charset="0"/>
              <a:buChar char="•"/>
              <a:defRPr/>
            </a:pPr>
            <a:endParaRPr lang="de-DE" sz="1600" b="1" dirty="0">
              <a:ea typeface="ＭＳ Ｐゴシック" pitchFamily="34" charset="-128"/>
            </a:endParaRPr>
          </a:p>
          <a:p>
            <a:pPr lvl="1">
              <a:spcBef>
                <a:spcPts val="600"/>
              </a:spcBef>
              <a:buClr>
                <a:schemeClr val="accent1"/>
              </a:buClr>
              <a:buFont typeface="Arial" panose="020B0604020202020204" pitchFamily="34" charset="0"/>
              <a:buChar char="•"/>
              <a:defRPr/>
            </a:pPr>
            <a:endParaRPr lang="de-DE" sz="1600" b="1" dirty="0">
              <a:ea typeface="ＭＳ Ｐゴシック" pitchFamily="34" charset="-128"/>
            </a:endParaRPr>
          </a:p>
          <a:p>
            <a:pPr marL="400050">
              <a:spcBef>
                <a:spcPts val="600"/>
              </a:spcBef>
              <a:defRPr/>
            </a:pPr>
            <a:r>
              <a:rPr lang="de-DE" sz="1800" b="1" dirty="0">
                <a:ea typeface="ＭＳ Ｐゴシック" pitchFamily="34" charset="-128"/>
              </a:rPr>
              <a:t>Komplexität: </a:t>
            </a:r>
            <a:r>
              <a:rPr lang="de-DE" sz="1800" b="1" i="1" dirty="0"/>
              <a:t>„das kann niemand schreiben, der noch gleichzeitig 'nen Jugendtreff offen hält“</a:t>
            </a:r>
          </a:p>
          <a:p>
            <a:pPr>
              <a:buFont typeface="Arial" panose="020B0604020202020204" pitchFamily="34" charset="0"/>
              <a:buChar char="•"/>
              <a:defRPr/>
            </a:pPr>
            <a:endParaRPr lang="de-DE" sz="1800" b="1" dirty="0">
              <a:ea typeface="ＭＳ Ｐゴシック" pitchFamily="34" charset="-128"/>
            </a:endParaRPr>
          </a:p>
          <a:p>
            <a:pPr>
              <a:buFontTx/>
              <a:buChar char="-"/>
              <a:defRPr/>
            </a:pPr>
            <a:endParaRPr lang="de-DE" sz="2000" dirty="0">
              <a:ea typeface="ＭＳ Ｐゴシック" pitchFamily="34" charset="-128"/>
            </a:endParaRPr>
          </a:p>
          <a:p>
            <a:pPr marL="0" indent="0">
              <a:buNone/>
              <a:defRPr/>
            </a:pPr>
            <a:endParaRPr lang="de-DE" dirty="0">
              <a:latin typeface="Arial" pitchFamily="34" charset="0"/>
              <a:ea typeface="ＭＳ Ｐゴシック" pitchFamily="34" charset="-128"/>
            </a:endParaRPr>
          </a:p>
          <a:p>
            <a:pPr marL="0" indent="0">
              <a:buNone/>
            </a:pPr>
            <a:endParaRPr lang="de-DE" dirty="0"/>
          </a:p>
        </p:txBody>
      </p:sp>
      <p:sp>
        <p:nvSpPr>
          <p:cNvPr id="4" name="Datumsplatzhalter 3">
            <a:extLst>
              <a:ext uri="{FF2B5EF4-FFF2-40B4-BE49-F238E27FC236}">
                <a16:creationId xmlns:a16="http://schemas.microsoft.com/office/drawing/2014/main" xmlns="" id="{9D541B13-AC34-442F-814C-65AC4DA8357E}"/>
              </a:ext>
            </a:extLst>
          </p:cNvPr>
          <p:cNvSpPr>
            <a:spLocks noGrp="1"/>
          </p:cNvSpPr>
          <p:nvPr>
            <p:ph type="dt" sz="half" idx="10"/>
          </p:nvPr>
        </p:nvSpPr>
        <p:spPr/>
        <p:txBody>
          <a:bodyPr/>
          <a:lstStyle/>
          <a:p>
            <a:pPr>
              <a:defRPr/>
            </a:pPr>
            <a:fld id="{26C18B4E-6A8E-4899-A2B2-2BFC71A9DEC5}" type="datetime1">
              <a:rPr lang="de-DE" altLang="de-DE" smtClean="0"/>
              <a:t>14.11.18</a:t>
            </a:fld>
            <a:endParaRPr lang="de-DE" altLang="de-DE"/>
          </a:p>
        </p:txBody>
      </p:sp>
      <p:sp>
        <p:nvSpPr>
          <p:cNvPr id="5" name="Foliennummernplatzhalter 4">
            <a:extLst>
              <a:ext uri="{FF2B5EF4-FFF2-40B4-BE49-F238E27FC236}">
                <a16:creationId xmlns:a16="http://schemas.microsoft.com/office/drawing/2014/main" xmlns="" id="{9E3B6D4B-9648-472F-8D51-5CA4F17B0EB8}"/>
              </a:ext>
            </a:extLst>
          </p:cNvPr>
          <p:cNvSpPr>
            <a:spLocks noGrp="1"/>
          </p:cNvSpPr>
          <p:nvPr>
            <p:ph type="sldNum" sz="quarter" idx="12"/>
          </p:nvPr>
        </p:nvSpPr>
        <p:spPr/>
        <p:txBody>
          <a:bodyPr/>
          <a:lstStyle/>
          <a:p>
            <a:fld id="{511EA607-496B-46DF-A1D8-43DCD51C873D}" type="slidenum">
              <a:rPr lang="de-DE" altLang="de-DE" smtClean="0"/>
              <a:pPr/>
              <a:t>24</a:t>
            </a:fld>
            <a:endParaRPr lang="de-DE" altLang="de-DE"/>
          </a:p>
        </p:txBody>
      </p:sp>
      <p:sp>
        <p:nvSpPr>
          <p:cNvPr id="7" name="Textfeld 1">
            <a:extLst>
              <a:ext uri="{FF2B5EF4-FFF2-40B4-BE49-F238E27FC236}">
                <a16:creationId xmlns:a16="http://schemas.microsoft.com/office/drawing/2014/main" xmlns="" id="{3EC3103F-512F-4DF0-B664-350767D52ED4}"/>
              </a:ext>
            </a:extLst>
          </p:cNvPr>
          <p:cNvSpPr txBox="1">
            <a:spLocks noChangeArrowheads="1"/>
          </p:cNvSpPr>
          <p:nvPr/>
        </p:nvSpPr>
        <p:spPr bwMode="auto">
          <a:xfrm>
            <a:off x="1867249" y="5189647"/>
            <a:ext cx="9331974"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lnSpc>
                <a:spcPts val="2200"/>
              </a:lnSpc>
              <a:defRPr sz="2000">
                <a:solidFill>
                  <a:schemeClr val="tx1"/>
                </a:solidFill>
                <a:latin typeface="Arial" panose="020B0604020202020204" pitchFamily="34" charset="0"/>
                <a:ea typeface="ＭＳ Ｐゴシック" panose="020B0600070205080204" pitchFamily="34" charset="-128"/>
              </a:defRPr>
            </a:lvl1pPr>
            <a:lvl2pPr marL="742950" indent="-285750" eaLnBrk="0" hangingPunct="0">
              <a:lnSpc>
                <a:spcPts val="2200"/>
              </a:lnSpc>
              <a:buClr>
                <a:schemeClr val="accent1"/>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defRPr>
            </a:lvl2pPr>
            <a:lvl3pPr marL="1143000" indent="-228600" eaLnBrk="0" hangingPunct="0">
              <a:lnSpc>
                <a:spcPts val="2200"/>
              </a:lnSpc>
              <a:buClr>
                <a:schemeClr val="accent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lnSpc>
                <a:spcPts val="2200"/>
              </a:lnSpc>
              <a:buClr>
                <a:srgbClr val="9D167A"/>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lnSpc>
                <a:spcPts val="1600"/>
              </a:lnSpc>
              <a:spcBef>
                <a:spcPts val="500"/>
              </a:spcBef>
              <a:buFont typeface="Symbol" panose="05050102010706020507" pitchFamily="18" charset="2"/>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lnSpc>
                <a:spcPts val="1600"/>
              </a:lnSpc>
              <a:spcBef>
                <a:spcPts val="500"/>
              </a:spcBef>
              <a:spcAft>
                <a:spcPct val="0"/>
              </a:spcAft>
              <a:buFont typeface="Symbol" panose="05050102010706020507" pitchFamily="18" charset="2"/>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lnSpc>
                <a:spcPts val="1600"/>
              </a:lnSpc>
              <a:spcBef>
                <a:spcPts val="500"/>
              </a:spcBef>
              <a:spcAft>
                <a:spcPct val="0"/>
              </a:spcAft>
              <a:buFont typeface="Symbol" panose="05050102010706020507" pitchFamily="18" charset="2"/>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lnSpc>
                <a:spcPts val="1600"/>
              </a:lnSpc>
              <a:spcBef>
                <a:spcPts val="500"/>
              </a:spcBef>
              <a:spcAft>
                <a:spcPct val="0"/>
              </a:spcAft>
              <a:buFont typeface="Symbol" panose="05050102010706020507" pitchFamily="18" charset="2"/>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lnSpc>
                <a:spcPts val="1600"/>
              </a:lnSpc>
              <a:spcBef>
                <a:spcPts val="500"/>
              </a:spcBef>
              <a:spcAft>
                <a:spcPct val="0"/>
              </a:spcAft>
              <a:buFont typeface="Symbol" panose="05050102010706020507" pitchFamily="18" charset="2"/>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100000"/>
              </a:lnSpc>
            </a:pPr>
            <a:r>
              <a:rPr lang="de-DE" altLang="de-DE" sz="1600" dirty="0">
                <a:latin typeface="Calibri" panose="020F0502020204030204" pitchFamily="34" charset="0"/>
              </a:rPr>
              <a:t>Es wäre selber sinnvoll [Internationale Jugendarbeit durchzuführen], bei uns ist das ein Kapazitätsproblem. (…) Ähm zum Einen braucht man das Geld dafür. Ähm wir schreiben eh schon Anträge, um unsere normalen Arbeitsstellen einfach nur zu erhalten. Ähm das heißt, das ist einfach ne unglaubliche Mehrbelastung, die wir nicht wirklich tragen können.“ (Mitarbeiter*in, Jugendzentrum)</a:t>
            </a:r>
            <a:endParaRPr lang="de-DE" altLang="de-DE" dirty="0">
              <a:latin typeface="Calibri" panose="020F0502020204030204" pitchFamily="34" charset="0"/>
            </a:endParaRPr>
          </a:p>
        </p:txBody>
      </p:sp>
      <p:sp>
        <p:nvSpPr>
          <p:cNvPr id="8" name="Textfeld 1">
            <a:extLst>
              <a:ext uri="{FF2B5EF4-FFF2-40B4-BE49-F238E27FC236}">
                <a16:creationId xmlns:a16="http://schemas.microsoft.com/office/drawing/2014/main" xmlns="" id="{05D4B748-2808-4E23-8CC0-23E77F9A5EA3}"/>
              </a:ext>
            </a:extLst>
          </p:cNvPr>
          <p:cNvSpPr txBox="1">
            <a:spLocks noChangeArrowheads="1"/>
          </p:cNvSpPr>
          <p:nvPr/>
        </p:nvSpPr>
        <p:spPr bwMode="auto">
          <a:xfrm>
            <a:off x="1384662" y="3534784"/>
            <a:ext cx="9527178" cy="914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lnSpc>
                <a:spcPts val="2200"/>
              </a:lnSpc>
              <a:defRPr sz="2000">
                <a:solidFill>
                  <a:schemeClr val="tx1"/>
                </a:solidFill>
                <a:latin typeface="Arial" panose="020B0604020202020204" pitchFamily="34" charset="0"/>
                <a:ea typeface="ＭＳ Ｐゴシック" panose="020B0600070205080204" pitchFamily="34" charset="-128"/>
              </a:defRPr>
            </a:lvl1pPr>
            <a:lvl2pPr marL="742950" indent="-285750" eaLnBrk="0" hangingPunct="0">
              <a:lnSpc>
                <a:spcPts val="2200"/>
              </a:lnSpc>
              <a:buClr>
                <a:schemeClr val="accent1"/>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defRPr>
            </a:lvl2pPr>
            <a:lvl3pPr marL="1143000" indent="-228600" eaLnBrk="0" hangingPunct="0">
              <a:lnSpc>
                <a:spcPts val="2200"/>
              </a:lnSpc>
              <a:buClr>
                <a:schemeClr val="accent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lnSpc>
                <a:spcPts val="2200"/>
              </a:lnSpc>
              <a:buClr>
                <a:srgbClr val="9D167A"/>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lnSpc>
                <a:spcPts val="1600"/>
              </a:lnSpc>
              <a:spcBef>
                <a:spcPts val="500"/>
              </a:spcBef>
              <a:buFont typeface="Symbol" panose="05050102010706020507" pitchFamily="18" charset="2"/>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lnSpc>
                <a:spcPts val="1600"/>
              </a:lnSpc>
              <a:spcBef>
                <a:spcPts val="500"/>
              </a:spcBef>
              <a:spcAft>
                <a:spcPct val="0"/>
              </a:spcAft>
              <a:buFont typeface="Symbol" panose="05050102010706020507" pitchFamily="18" charset="2"/>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lnSpc>
                <a:spcPts val="1600"/>
              </a:lnSpc>
              <a:spcBef>
                <a:spcPts val="500"/>
              </a:spcBef>
              <a:spcAft>
                <a:spcPct val="0"/>
              </a:spcAft>
              <a:buFont typeface="Symbol" panose="05050102010706020507" pitchFamily="18" charset="2"/>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lnSpc>
                <a:spcPts val="1600"/>
              </a:lnSpc>
              <a:spcBef>
                <a:spcPts val="500"/>
              </a:spcBef>
              <a:spcAft>
                <a:spcPct val="0"/>
              </a:spcAft>
              <a:buFont typeface="Symbol" panose="05050102010706020507" pitchFamily="18" charset="2"/>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lnSpc>
                <a:spcPts val="1600"/>
              </a:lnSpc>
              <a:spcBef>
                <a:spcPts val="500"/>
              </a:spcBef>
              <a:spcAft>
                <a:spcPct val="0"/>
              </a:spcAft>
              <a:buFont typeface="Symbol" panose="05050102010706020507" pitchFamily="18" charset="2"/>
              <a:buChar char="-"/>
              <a:defRPr sz="2000">
                <a:solidFill>
                  <a:schemeClr val="tx1"/>
                </a:solidFill>
                <a:latin typeface="Arial" panose="020B0604020202020204" pitchFamily="34" charset="0"/>
                <a:ea typeface="ＭＳ Ｐゴシック" panose="020B0600070205080204" pitchFamily="34" charset="-128"/>
              </a:defRPr>
            </a:lvl9pPr>
          </a:lstStyle>
          <a:p>
            <a:pPr marL="457200" lvl="1" indent="0">
              <a:spcBef>
                <a:spcPts val="600"/>
              </a:spcBef>
              <a:buClr>
                <a:schemeClr val="accent1"/>
              </a:buClr>
              <a:buNone/>
              <a:defRPr/>
            </a:pPr>
            <a:r>
              <a:rPr lang="de-DE" altLang="de-DE" sz="1600" i="1" dirty="0">
                <a:latin typeface="Calibri" panose="020F0502020204030204" pitchFamily="34" charset="0"/>
              </a:rPr>
              <a:t>So auch wenn das nur 150 Euro kosten würde und hier in Köln wäre, wäre das immer noch so. Weil ähm das ist halt nichts, womit die Eltern dann rechnen so. Das gehört nicht zur Miete, das gehört nicht äh zum Strom oder sonst was. (Jugendliche/r, Gruppeninterview)</a:t>
            </a:r>
            <a:endParaRPr lang="de-DE" altLang="de-DE" sz="1600" dirty="0">
              <a:latin typeface="Calibri" panose="020F0502020204030204" pitchFamily="34" charset="0"/>
            </a:endParaRPr>
          </a:p>
        </p:txBody>
      </p:sp>
    </p:spTree>
    <p:extLst>
      <p:ext uri="{BB962C8B-B14F-4D97-AF65-F5344CB8AC3E}">
        <p14:creationId xmlns:p14="http://schemas.microsoft.com/office/powerpoint/2010/main" val="3728629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DD53C333-8236-46FC-B7CC-5549F9D9A8A4}"/>
              </a:ext>
            </a:extLst>
          </p:cNvPr>
          <p:cNvSpPr>
            <a:spLocks noGrp="1"/>
          </p:cNvSpPr>
          <p:nvPr>
            <p:ph type="title"/>
          </p:nvPr>
        </p:nvSpPr>
        <p:spPr>
          <a:xfrm>
            <a:off x="914400" y="1534747"/>
            <a:ext cx="10363200" cy="682280"/>
          </a:xfrm>
        </p:spPr>
        <p:txBody>
          <a:bodyPr/>
          <a:lstStyle/>
          <a:p>
            <a:pPr lvl="0" defTabSz="455613">
              <a:lnSpc>
                <a:spcPts val="2200"/>
              </a:lnSpc>
              <a:defRPr/>
            </a:pPr>
            <a:r>
              <a:rPr lang="de-DE" altLang="de-DE" sz="1800" i="1" dirty="0">
                <a:latin typeface="Arial" pitchFamily="34" charset="0"/>
                <a:ea typeface="ＭＳ Ｐゴシック" pitchFamily="34" charset="-128"/>
              </a:rPr>
              <a:t/>
            </a:r>
            <a:br>
              <a:rPr lang="de-DE" altLang="de-DE" sz="1800" i="1" dirty="0">
                <a:latin typeface="Arial" pitchFamily="34" charset="0"/>
                <a:ea typeface="ＭＳ Ｐゴシック" pitchFamily="34" charset="-128"/>
              </a:rPr>
            </a:br>
            <a:r>
              <a:rPr lang="de-DE" altLang="de-DE" sz="2400" b="1" dirty="0">
                <a:ea typeface="ＭＳ Ｐゴシック" pitchFamily="34" charset="-128"/>
              </a:rPr>
              <a:t/>
            </a:r>
            <a:br>
              <a:rPr lang="de-DE" altLang="de-DE" sz="2400" b="1" dirty="0">
                <a:ea typeface="ＭＳ Ｐゴシック" pitchFamily="34" charset="-128"/>
              </a:rPr>
            </a:br>
            <a:r>
              <a:rPr lang="de-DE" altLang="de-DE" sz="2400" b="1" dirty="0">
                <a:ea typeface="ＭＳ Ｐゴシック" pitchFamily="34" charset="-128"/>
              </a:rPr>
              <a:t/>
            </a:r>
            <a:br>
              <a:rPr lang="de-DE" altLang="de-DE" sz="2400" b="1" dirty="0">
                <a:ea typeface="ＭＳ Ｐゴシック" pitchFamily="34" charset="-128"/>
              </a:rPr>
            </a:br>
            <a:r>
              <a:rPr lang="de-DE" altLang="de-DE" sz="2400" b="1" kern="1200" dirty="0">
                <a:solidFill>
                  <a:prstClr val="black"/>
                </a:solidFill>
                <a:ea typeface="ＭＳ Ｐゴシック" pitchFamily="34" charset="-128"/>
              </a:rPr>
              <a:t>Barrieren zur IJA auf Organisationsebene</a:t>
            </a:r>
            <a:br>
              <a:rPr lang="de-DE" altLang="de-DE" sz="2400" b="1" kern="1200" dirty="0">
                <a:solidFill>
                  <a:prstClr val="black"/>
                </a:solidFill>
                <a:ea typeface="ＭＳ Ｐゴシック" pitchFamily="34" charset="-128"/>
              </a:rPr>
            </a:br>
            <a:r>
              <a:rPr lang="de-DE" altLang="de-DE" sz="2400" kern="1200" dirty="0">
                <a:solidFill>
                  <a:prstClr val="black"/>
                </a:solidFill>
                <a:ea typeface="ＭＳ Ｐゴシック" pitchFamily="34" charset="-128"/>
              </a:rPr>
              <a:t>Förderstrukturen – Ressourcen – </a:t>
            </a:r>
            <a:r>
              <a:rPr lang="de-DE" altLang="de-DE" sz="2400" b="1" kern="1200" dirty="0">
                <a:solidFill>
                  <a:schemeClr val="tx1"/>
                </a:solidFill>
                <a:ea typeface="ＭＳ Ｐゴシック" pitchFamily="34" charset="-128"/>
              </a:rPr>
              <a:t>lokale Ebene</a:t>
            </a:r>
            <a:r>
              <a:rPr lang="de-DE" altLang="de-DE" sz="2400" b="1" kern="1200" dirty="0">
                <a:solidFill>
                  <a:srgbClr val="0070C0"/>
                </a:solidFill>
                <a:effectLst>
                  <a:outerShdw blurRad="38100" dist="38100" dir="2700000" algn="tl">
                    <a:srgbClr val="000000">
                      <a:alpha val="43137"/>
                    </a:srgbClr>
                  </a:outerShdw>
                </a:effectLst>
                <a:ea typeface="ＭＳ Ｐゴシック" pitchFamily="34" charset="-128"/>
              </a:rPr>
              <a:t/>
            </a:r>
            <a:br>
              <a:rPr lang="de-DE" altLang="de-DE" sz="2400" b="1" kern="1200" dirty="0">
                <a:solidFill>
                  <a:srgbClr val="0070C0"/>
                </a:solidFill>
                <a:effectLst>
                  <a:outerShdw blurRad="38100" dist="38100" dir="2700000" algn="tl">
                    <a:srgbClr val="000000">
                      <a:alpha val="43137"/>
                    </a:srgbClr>
                  </a:outerShdw>
                </a:effectLst>
                <a:ea typeface="ＭＳ Ｐゴシック" pitchFamily="34" charset="-128"/>
              </a:rPr>
            </a:br>
            <a:r>
              <a:rPr lang="de-DE" altLang="de-DE" sz="2000" i="1" kern="1200" dirty="0">
                <a:solidFill>
                  <a:prstClr val="black"/>
                </a:solidFill>
                <a:latin typeface="Arial" pitchFamily="34" charset="0"/>
                <a:ea typeface="ＭＳ Ｐゴシック" pitchFamily="34" charset="-128"/>
              </a:rPr>
              <a:t/>
            </a:r>
            <a:br>
              <a:rPr lang="de-DE" altLang="de-DE" sz="2000" i="1" kern="1200" dirty="0">
                <a:solidFill>
                  <a:prstClr val="black"/>
                </a:solidFill>
                <a:latin typeface="Arial" pitchFamily="34" charset="0"/>
                <a:ea typeface="ＭＳ Ｐゴシック" pitchFamily="34" charset="-128"/>
              </a:rPr>
            </a:br>
            <a:r>
              <a:rPr lang="de-DE" altLang="de-DE" sz="2000" i="1" kern="1200" dirty="0">
                <a:solidFill>
                  <a:prstClr val="black"/>
                </a:solidFill>
                <a:latin typeface="Arial" pitchFamily="34" charset="0"/>
                <a:ea typeface="ＭＳ Ｐゴシック" pitchFamily="34" charset="-128"/>
              </a:rPr>
              <a:t/>
            </a:r>
            <a:br>
              <a:rPr lang="de-DE" altLang="de-DE" sz="2000" i="1" kern="1200" dirty="0">
                <a:solidFill>
                  <a:prstClr val="black"/>
                </a:solidFill>
                <a:latin typeface="Arial" pitchFamily="34" charset="0"/>
                <a:ea typeface="ＭＳ Ｐゴシック" pitchFamily="34" charset="-128"/>
              </a:rPr>
            </a:br>
            <a:r>
              <a:rPr lang="de-DE" altLang="de-DE" i="1" dirty="0">
                <a:latin typeface="Arial" pitchFamily="34" charset="0"/>
                <a:ea typeface="ＭＳ Ｐゴシック" pitchFamily="34" charset="-128"/>
              </a:rPr>
              <a:t/>
            </a:r>
            <a:br>
              <a:rPr lang="de-DE" altLang="de-DE" i="1" dirty="0">
                <a:latin typeface="Arial" pitchFamily="34" charset="0"/>
                <a:ea typeface="ＭＳ Ｐゴシック" pitchFamily="34" charset="-128"/>
              </a:rPr>
            </a:br>
            <a:endParaRPr lang="de-DE" dirty="0"/>
          </a:p>
        </p:txBody>
      </p:sp>
      <p:sp>
        <p:nvSpPr>
          <p:cNvPr id="3" name="Inhaltsplatzhalter 2">
            <a:extLst>
              <a:ext uri="{FF2B5EF4-FFF2-40B4-BE49-F238E27FC236}">
                <a16:creationId xmlns:a16="http://schemas.microsoft.com/office/drawing/2014/main" xmlns="" id="{92C6391E-A492-4348-AB24-5B231A238262}"/>
              </a:ext>
            </a:extLst>
          </p:cNvPr>
          <p:cNvSpPr>
            <a:spLocks noGrp="1"/>
          </p:cNvSpPr>
          <p:nvPr>
            <p:ph idx="1"/>
          </p:nvPr>
        </p:nvSpPr>
        <p:spPr/>
        <p:txBody>
          <a:bodyPr/>
          <a:lstStyle/>
          <a:p>
            <a:pPr marL="0" indent="0">
              <a:buNone/>
              <a:defRPr/>
            </a:pPr>
            <a:endParaRPr lang="de-DE" sz="2000" b="1" i="1" dirty="0"/>
          </a:p>
          <a:p>
            <a:pPr marL="0" indent="0">
              <a:buNone/>
              <a:defRPr/>
            </a:pPr>
            <a:r>
              <a:rPr lang="de-DE" sz="2000" b="1" i="1" dirty="0"/>
              <a:t>„dass im Endeffekt diese Informationen, (…) auch wirklich bei den Leuten ankommt, die es betrifft.“</a:t>
            </a:r>
          </a:p>
          <a:p>
            <a:pPr marL="0" indent="0">
              <a:buNone/>
              <a:defRPr/>
            </a:pPr>
            <a:endParaRPr lang="de-DE" sz="2000" dirty="0">
              <a:ea typeface="ＭＳ Ｐゴシック" pitchFamily="34" charset="-128"/>
            </a:endParaRPr>
          </a:p>
          <a:p>
            <a:pPr marL="0" indent="0">
              <a:buNone/>
              <a:defRPr/>
            </a:pPr>
            <a:endParaRPr lang="de-DE" dirty="0">
              <a:latin typeface="Arial" pitchFamily="34" charset="0"/>
              <a:ea typeface="ＭＳ Ｐゴシック" pitchFamily="34" charset="-128"/>
            </a:endParaRPr>
          </a:p>
          <a:p>
            <a:pPr marL="0" indent="0">
              <a:buNone/>
            </a:pPr>
            <a:endParaRPr lang="de-DE" dirty="0"/>
          </a:p>
        </p:txBody>
      </p:sp>
      <p:sp>
        <p:nvSpPr>
          <p:cNvPr id="4" name="Datumsplatzhalter 3">
            <a:extLst>
              <a:ext uri="{FF2B5EF4-FFF2-40B4-BE49-F238E27FC236}">
                <a16:creationId xmlns:a16="http://schemas.microsoft.com/office/drawing/2014/main" xmlns="" id="{9D541B13-AC34-442F-814C-65AC4DA8357E}"/>
              </a:ext>
            </a:extLst>
          </p:cNvPr>
          <p:cNvSpPr>
            <a:spLocks noGrp="1"/>
          </p:cNvSpPr>
          <p:nvPr>
            <p:ph type="dt" sz="half" idx="10"/>
          </p:nvPr>
        </p:nvSpPr>
        <p:spPr/>
        <p:txBody>
          <a:bodyPr/>
          <a:lstStyle/>
          <a:p>
            <a:pPr>
              <a:defRPr/>
            </a:pPr>
            <a:fld id="{26C18B4E-6A8E-4899-A2B2-2BFC71A9DEC5}" type="datetime1">
              <a:rPr lang="de-DE" altLang="de-DE" smtClean="0"/>
              <a:t>14.11.18</a:t>
            </a:fld>
            <a:endParaRPr lang="de-DE" altLang="de-DE"/>
          </a:p>
        </p:txBody>
      </p:sp>
      <p:sp>
        <p:nvSpPr>
          <p:cNvPr id="5" name="Foliennummernplatzhalter 4">
            <a:extLst>
              <a:ext uri="{FF2B5EF4-FFF2-40B4-BE49-F238E27FC236}">
                <a16:creationId xmlns:a16="http://schemas.microsoft.com/office/drawing/2014/main" xmlns="" id="{9E3B6D4B-9648-472F-8D51-5CA4F17B0EB8}"/>
              </a:ext>
            </a:extLst>
          </p:cNvPr>
          <p:cNvSpPr>
            <a:spLocks noGrp="1"/>
          </p:cNvSpPr>
          <p:nvPr>
            <p:ph type="sldNum" sz="quarter" idx="12"/>
          </p:nvPr>
        </p:nvSpPr>
        <p:spPr/>
        <p:txBody>
          <a:bodyPr/>
          <a:lstStyle/>
          <a:p>
            <a:fld id="{511EA607-496B-46DF-A1D8-43DCD51C873D}" type="slidenum">
              <a:rPr lang="de-DE" altLang="de-DE" smtClean="0"/>
              <a:pPr/>
              <a:t>25</a:t>
            </a:fld>
            <a:endParaRPr lang="de-DE" altLang="de-DE"/>
          </a:p>
        </p:txBody>
      </p:sp>
      <p:sp>
        <p:nvSpPr>
          <p:cNvPr id="8" name="Textfeld 1">
            <a:extLst>
              <a:ext uri="{FF2B5EF4-FFF2-40B4-BE49-F238E27FC236}">
                <a16:creationId xmlns:a16="http://schemas.microsoft.com/office/drawing/2014/main" xmlns="" id="{CCD8C45D-84EB-4D80-86AB-7040E17AE9F1}"/>
              </a:ext>
            </a:extLst>
          </p:cNvPr>
          <p:cNvSpPr txBox="1">
            <a:spLocks noChangeArrowheads="1"/>
          </p:cNvSpPr>
          <p:nvPr/>
        </p:nvSpPr>
        <p:spPr bwMode="auto">
          <a:xfrm>
            <a:off x="1537520" y="3776312"/>
            <a:ext cx="95572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lnSpc>
                <a:spcPts val="2200"/>
              </a:lnSpc>
              <a:defRPr sz="2000">
                <a:solidFill>
                  <a:schemeClr val="tx1"/>
                </a:solidFill>
                <a:latin typeface="Arial" panose="020B0604020202020204" pitchFamily="34" charset="0"/>
                <a:ea typeface="ＭＳ Ｐゴシック" panose="020B0600070205080204" pitchFamily="34" charset="-128"/>
              </a:defRPr>
            </a:lvl1pPr>
            <a:lvl2pPr marL="742950" indent="-285750" eaLnBrk="0" hangingPunct="0">
              <a:lnSpc>
                <a:spcPts val="2200"/>
              </a:lnSpc>
              <a:buClr>
                <a:schemeClr val="accent1"/>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defRPr>
            </a:lvl2pPr>
            <a:lvl3pPr marL="1143000" indent="-228600" eaLnBrk="0" hangingPunct="0">
              <a:lnSpc>
                <a:spcPts val="2200"/>
              </a:lnSpc>
              <a:buClr>
                <a:schemeClr val="accent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lnSpc>
                <a:spcPts val="2200"/>
              </a:lnSpc>
              <a:buClr>
                <a:srgbClr val="9D167A"/>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lnSpc>
                <a:spcPts val="1600"/>
              </a:lnSpc>
              <a:spcBef>
                <a:spcPts val="500"/>
              </a:spcBef>
              <a:buFont typeface="Symbol" panose="05050102010706020507" pitchFamily="18" charset="2"/>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lnSpc>
                <a:spcPts val="1600"/>
              </a:lnSpc>
              <a:spcBef>
                <a:spcPts val="500"/>
              </a:spcBef>
              <a:spcAft>
                <a:spcPct val="0"/>
              </a:spcAft>
              <a:buFont typeface="Symbol" panose="05050102010706020507" pitchFamily="18" charset="2"/>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lnSpc>
                <a:spcPts val="1600"/>
              </a:lnSpc>
              <a:spcBef>
                <a:spcPts val="500"/>
              </a:spcBef>
              <a:spcAft>
                <a:spcPct val="0"/>
              </a:spcAft>
              <a:buFont typeface="Symbol" panose="05050102010706020507" pitchFamily="18" charset="2"/>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lnSpc>
                <a:spcPts val="1600"/>
              </a:lnSpc>
              <a:spcBef>
                <a:spcPts val="500"/>
              </a:spcBef>
              <a:spcAft>
                <a:spcPct val="0"/>
              </a:spcAft>
              <a:buFont typeface="Symbol" panose="05050102010706020507" pitchFamily="18" charset="2"/>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lnSpc>
                <a:spcPts val="1600"/>
              </a:lnSpc>
              <a:spcBef>
                <a:spcPts val="500"/>
              </a:spcBef>
              <a:spcAft>
                <a:spcPct val="0"/>
              </a:spcAft>
              <a:buFont typeface="Symbol" panose="05050102010706020507" pitchFamily="18" charset="2"/>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100000"/>
              </a:lnSpc>
            </a:pPr>
            <a:r>
              <a:rPr lang="de-DE" altLang="de-DE" sz="1600" i="1" dirty="0">
                <a:latin typeface="Calibri" panose="020F0502020204030204" pitchFamily="34" charset="0"/>
              </a:rPr>
              <a:t>(…) Also ich hab hier in der OT zum Beispiel noch nie einen Flyer gehabt von einem Jugendaustausch. Ähm da habe ich einfach nie Werbung dafür gesehen. Jetzt weiß ich selber über eben die Vernetzung hier in XXX, (…). Wenn ich jetzt selber aber als Mitarbeiter sowas noch nie gemacht hätte oder daran interessiert wäre, dann wüsste ich auch nicht, dass sowas passiert. (</a:t>
            </a:r>
            <a:r>
              <a:rPr lang="de-DE" altLang="de-DE" sz="1600" dirty="0">
                <a:latin typeface="Calibri" panose="020F0502020204030204" pitchFamily="34" charset="0"/>
              </a:rPr>
              <a:t>Mitarbeiter*in, Jugendzentrum</a:t>
            </a:r>
            <a:r>
              <a:rPr lang="de-DE" altLang="de-DE" sz="1600" i="1" dirty="0">
                <a:latin typeface="Calibri" panose="020F0502020204030204" pitchFamily="34" charset="0"/>
              </a:rPr>
              <a:t>)</a:t>
            </a:r>
            <a:endParaRPr lang="de-DE" altLang="de-DE" sz="1600" dirty="0">
              <a:latin typeface="Calibri" panose="020F0502020204030204" pitchFamily="34" charset="0"/>
            </a:endParaRPr>
          </a:p>
        </p:txBody>
      </p:sp>
    </p:spTree>
    <p:extLst>
      <p:ext uri="{BB962C8B-B14F-4D97-AF65-F5344CB8AC3E}">
        <p14:creationId xmlns:p14="http://schemas.microsoft.com/office/powerpoint/2010/main" val="4564404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xmlns="" id="{3BB4D7FB-255F-4EA3-89FA-7C6CF5AF8395}"/>
              </a:ext>
            </a:extLst>
          </p:cNvPr>
          <p:cNvSpPr>
            <a:spLocks noGrp="1"/>
          </p:cNvSpPr>
          <p:nvPr>
            <p:ph type="dt" sz="half" idx="10"/>
          </p:nvPr>
        </p:nvSpPr>
        <p:spPr/>
        <p:txBody>
          <a:bodyPr/>
          <a:lstStyle/>
          <a:p>
            <a:pPr>
              <a:defRPr/>
            </a:pPr>
            <a:fld id="{26C18B4E-6A8E-4899-A2B2-2BFC71A9DEC5}" type="datetime1">
              <a:rPr lang="de-DE" altLang="de-DE" smtClean="0"/>
              <a:t>14.11.18</a:t>
            </a:fld>
            <a:endParaRPr lang="de-DE" altLang="de-DE"/>
          </a:p>
        </p:txBody>
      </p:sp>
      <p:sp>
        <p:nvSpPr>
          <p:cNvPr id="5" name="Foliennummernplatzhalter 4">
            <a:extLst>
              <a:ext uri="{FF2B5EF4-FFF2-40B4-BE49-F238E27FC236}">
                <a16:creationId xmlns:a16="http://schemas.microsoft.com/office/drawing/2014/main" xmlns="" id="{7A9FB7EA-8A5E-4ADB-8E32-7844D0BD3514}"/>
              </a:ext>
            </a:extLst>
          </p:cNvPr>
          <p:cNvSpPr>
            <a:spLocks noGrp="1"/>
          </p:cNvSpPr>
          <p:nvPr>
            <p:ph type="sldNum" sz="quarter" idx="12"/>
          </p:nvPr>
        </p:nvSpPr>
        <p:spPr/>
        <p:txBody>
          <a:bodyPr/>
          <a:lstStyle/>
          <a:p>
            <a:fld id="{511EA607-496B-46DF-A1D8-43DCD51C873D}" type="slidenum">
              <a:rPr lang="de-DE" altLang="de-DE" smtClean="0"/>
              <a:pPr/>
              <a:t>26</a:t>
            </a:fld>
            <a:endParaRPr lang="de-DE" altLang="de-DE" dirty="0"/>
          </a:p>
        </p:txBody>
      </p:sp>
      <p:sp>
        <p:nvSpPr>
          <p:cNvPr id="6" name="Eine Ecke des Rechtecks schneiden 11">
            <a:extLst>
              <a:ext uri="{FF2B5EF4-FFF2-40B4-BE49-F238E27FC236}">
                <a16:creationId xmlns:a16="http://schemas.microsoft.com/office/drawing/2014/main" xmlns="" id="{8231BA15-A7B5-41DC-B540-5C6DCBA58191}"/>
              </a:ext>
            </a:extLst>
          </p:cNvPr>
          <p:cNvSpPr/>
          <p:nvPr/>
        </p:nvSpPr>
        <p:spPr>
          <a:xfrm rot="1208626">
            <a:off x="7615354" y="1790720"/>
            <a:ext cx="3703782" cy="1016000"/>
          </a:xfrm>
          <a:prstGeom prst="snip1Rect">
            <a:avLst/>
          </a:prstGeom>
          <a:solidFill>
            <a:srgbClr val="969696"/>
          </a:solidFill>
          <a:ln w="6350">
            <a:solidFill>
              <a:schemeClr val="tx1"/>
            </a:solidFill>
          </a:ln>
          <a:effectLst/>
        </p:spPr>
        <p:style>
          <a:lnRef idx="1">
            <a:schemeClr val="dk1"/>
          </a:lnRef>
          <a:fillRef idx="2">
            <a:schemeClr val="dk1"/>
          </a:fillRef>
          <a:effectRef idx="1">
            <a:schemeClr val="dk1"/>
          </a:effectRef>
          <a:fontRef idx="minor">
            <a:schemeClr val="dk1"/>
          </a:fontRef>
        </p:style>
        <p:txBody>
          <a:bodyPr anchor="ctr"/>
          <a:lstStyle/>
          <a:p>
            <a:pPr algn="ctr">
              <a:defRPr/>
            </a:pPr>
            <a:r>
              <a:rPr lang="de-DE" b="1" dirty="0">
                <a:latin typeface="Calibri" panose="020F0502020204030204" pitchFamily="34" charset="0"/>
              </a:rPr>
              <a:t>Die Erzählungen </a:t>
            </a:r>
            <a:r>
              <a:rPr lang="de-DE" b="1">
                <a:latin typeface="Calibri" panose="020F0502020204030204" pitchFamily="34" charset="0"/>
              </a:rPr>
              <a:t>über die </a:t>
            </a:r>
            <a:r>
              <a:rPr lang="de-DE" b="1" dirty="0">
                <a:latin typeface="Calibri" panose="020F0502020204030204" pitchFamily="34" charset="0"/>
              </a:rPr>
              <a:t>Nicht-Teilnehmenden als „Benachteiligte“</a:t>
            </a:r>
            <a:endParaRPr lang="de-DE" dirty="0">
              <a:latin typeface="Calibri" panose="020F0502020204030204" pitchFamily="34" charset="0"/>
            </a:endParaRPr>
          </a:p>
        </p:txBody>
      </p:sp>
      <p:sp>
        <p:nvSpPr>
          <p:cNvPr id="7" name="Eine Ecke des Rechtecks schneiden 12">
            <a:extLst>
              <a:ext uri="{FF2B5EF4-FFF2-40B4-BE49-F238E27FC236}">
                <a16:creationId xmlns:a16="http://schemas.microsoft.com/office/drawing/2014/main" xmlns="" id="{A4D41FB6-313F-48EE-8C79-B05AB1EAF746}"/>
              </a:ext>
            </a:extLst>
          </p:cNvPr>
          <p:cNvSpPr/>
          <p:nvPr/>
        </p:nvSpPr>
        <p:spPr>
          <a:xfrm rot="20015842">
            <a:off x="966824" y="1769546"/>
            <a:ext cx="3703782" cy="1016000"/>
          </a:xfrm>
          <a:prstGeom prst="snip1Rect">
            <a:avLst/>
          </a:prstGeom>
          <a:solidFill>
            <a:srgbClr val="969696"/>
          </a:solidFill>
          <a:ln w="6350">
            <a:solidFill>
              <a:schemeClr val="tx1"/>
            </a:solidFill>
          </a:ln>
          <a:effectLst/>
        </p:spPr>
        <p:style>
          <a:lnRef idx="1">
            <a:schemeClr val="dk1"/>
          </a:lnRef>
          <a:fillRef idx="2">
            <a:schemeClr val="dk1"/>
          </a:fillRef>
          <a:effectRef idx="1">
            <a:schemeClr val="dk1"/>
          </a:effectRef>
          <a:fontRef idx="minor">
            <a:schemeClr val="dk1"/>
          </a:fontRef>
        </p:style>
        <p:txBody>
          <a:bodyPr anchor="ctr"/>
          <a:lstStyle/>
          <a:p>
            <a:pPr algn="ctr">
              <a:defRPr/>
            </a:pPr>
            <a:r>
              <a:rPr lang="de-DE" b="1" dirty="0">
                <a:latin typeface="Calibri" panose="020F0502020204030204" pitchFamily="34" charset="0"/>
              </a:rPr>
              <a:t>Die Erzählungen über die Internationale Jugendarbeit</a:t>
            </a:r>
            <a:endParaRPr lang="de-DE" dirty="0">
              <a:latin typeface="Calibri" panose="020F0502020204030204" pitchFamily="34" charset="0"/>
            </a:endParaRPr>
          </a:p>
        </p:txBody>
      </p:sp>
      <p:cxnSp>
        <p:nvCxnSpPr>
          <p:cNvPr id="8" name="Gerade Verbindung mit Pfeil 7">
            <a:extLst>
              <a:ext uri="{FF2B5EF4-FFF2-40B4-BE49-F238E27FC236}">
                <a16:creationId xmlns:a16="http://schemas.microsoft.com/office/drawing/2014/main" xmlns="" id="{AB34B66F-D596-4F63-A367-4817C58D13A7}"/>
              </a:ext>
            </a:extLst>
          </p:cNvPr>
          <p:cNvCxnSpPr/>
          <p:nvPr/>
        </p:nvCxnSpPr>
        <p:spPr>
          <a:xfrm flipV="1">
            <a:off x="4510103" y="1387566"/>
            <a:ext cx="3214687" cy="1588"/>
          </a:xfrm>
          <a:prstGeom prst="straightConnector1">
            <a:avLst/>
          </a:prstGeom>
          <a:ln w="28575">
            <a:solidFill>
              <a:srgbClr val="00B0F0"/>
            </a:solidFill>
            <a:headEnd type="arrow"/>
            <a:tailEnd type="arrow"/>
          </a:ln>
          <a:effectLst/>
        </p:spPr>
        <p:style>
          <a:lnRef idx="2">
            <a:schemeClr val="accent1"/>
          </a:lnRef>
          <a:fillRef idx="0">
            <a:schemeClr val="accent1"/>
          </a:fillRef>
          <a:effectRef idx="1">
            <a:schemeClr val="accent1"/>
          </a:effectRef>
          <a:fontRef idx="minor">
            <a:schemeClr val="tx1"/>
          </a:fontRef>
        </p:style>
      </p:cxnSp>
      <p:cxnSp>
        <p:nvCxnSpPr>
          <p:cNvPr id="9" name="Gerade Verbindung mit Pfeil 8">
            <a:extLst>
              <a:ext uri="{FF2B5EF4-FFF2-40B4-BE49-F238E27FC236}">
                <a16:creationId xmlns:a16="http://schemas.microsoft.com/office/drawing/2014/main" xmlns="" id="{58E307F5-4599-4C49-978A-FC6FFC4B5F89}"/>
              </a:ext>
            </a:extLst>
          </p:cNvPr>
          <p:cNvCxnSpPr>
            <a:cxnSpLocks/>
          </p:cNvCxnSpPr>
          <p:nvPr/>
        </p:nvCxnSpPr>
        <p:spPr>
          <a:xfrm flipV="1">
            <a:off x="1393371" y="1889218"/>
            <a:ext cx="3588219" cy="1809335"/>
          </a:xfrm>
          <a:prstGeom prst="straightConnector1">
            <a:avLst/>
          </a:prstGeom>
          <a:ln w="28575">
            <a:solidFill>
              <a:srgbClr val="00B0F0"/>
            </a:solidFill>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10" name="Gerade Verbindung mit Pfeil 9">
            <a:extLst>
              <a:ext uri="{FF2B5EF4-FFF2-40B4-BE49-F238E27FC236}">
                <a16:creationId xmlns:a16="http://schemas.microsoft.com/office/drawing/2014/main" xmlns="" id="{D092C389-3889-4EE7-BEE9-B8E49F268EC8}"/>
              </a:ext>
            </a:extLst>
          </p:cNvPr>
          <p:cNvCxnSpPr>
            <a:cxnSpLocks/>
          </p:cNvCxnSpPr>
          <p:nvPr/>
        </p:nvCxnSpPr>
        <p:spPr>
          <a:xfrm flipH="1" flipV="1">
            <a:off x="7531116" y="2231502"/>
            <a:ext cx="3502644" cy="1324548"/>
          </a:xfrm>
          <a:prstGeom prst="straightConnector1">
            <a:avLst/>
          </a:prstGeom>
          <a:ln w="28575">
            <a:solidFill>
              <a:srgbClr val="00B0F0"/>
            </a:solidFill>
            <a:headEnd type="arrow"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1" name="Textfeld 10">
            <a:extLst>
              <a:ext uri="{FF2B5EF4-FFF2-40B4-BE49-F238E27FC236}">
                <a16:creationId xmlns:a16="http://schemas.microsoft.com/office/drawing/2014/main" xmlns="" id="{352E32D4-022B-4869-B4E8-D04F25CB04C0}"/>
              </a:ext>
            </a:extLst>
          </p:cNvPr>
          <p:cNvSpPr txBox="1"/>
          <p:nvPr/>
        </p:nvSpPr>
        <p:spPr>
          <a:xfrm>
            <a:off x="3651647" y="3308441"/>
            <a:ext cx="4904612" cy="707886"/>
          </a:xfrm>
          <a:prstGeom prst="rect">
            <a:avLst/>
          </a:prstGeom>
          <a:noFill/>
        </p:spPr>
        <p:txBody>
          <a:bodyPr wrap="none">
            <a:spAutoFit/>
          </a:bodyPr>
          <a:lstStyle/>
          <a:p>
            <a:pPr algn="ctr">
              <a:defRPr/>
            </a:pPr>
            <a:r>
              <a:rPr lang="de-DE" sz="2000" b="1" i="1" dirty="0">
                <a:latin typeface="Calibri" panose="020F0502020204030204" pitchFamily="34" charset="0"/>
              </a:rPr>
              <a:t>Die Frage nach den Zugängen und Barrieren </a:t>
            </a:r>
            <a:br>
              <a:rPr lang="de-DE" sz="2000" b="1" i="1" dirty="0">
                <a:latin typeface="Calibri" panose="020F0502020204030204" pitchFamily="34" charset="0"/>
              </a:rPr>
            </a:br>
            <a:r>
              <a:rPr lang="de-DE" sz="2000" b="1" i="1" dirty="0">
                <a:latin typeface="Calibri" panose="020F0502020204030204" pitchFamily="34" charset="0"/>
              </a:rPr>
              <a:t>ist immer spezifisch</a:t>
            </a:r>
            <a:endParaRPr lang="de-DE" sz="2000" b="1" dirty="0">
              <a:latin typeface="Calibri" panose="020F0502020204030204" pitchFamily="34" charset="0"/>
            </a:endParaRPr>
          </a:p>
        </p:txBody>
      </p:sp>
      <p:sp>
        <p:nvSpPr>
          <p:cNvPr id="12" name="Textfeld 11">
            <a:extLst>
              <a:ext uri="{FF2B5EF4-FFF2-40B4-BE49-F238E27FC236}">
                <a16:creationId xmlns:a16="http://schemas.microsoft.com/office/drawing/2014/main" xmlns="" id="{25203098-E312-40D8-B109-B56CF96FF611}"/>
              </a:ext>
            </a:extLst>
          </p:cNvPr>
          <p:cNvSpPr txBox="1"/>
          <p:nvPr/>
        </p:nvSpPr>
        <p:spPr>
          <a:xfrm>
            <a:off x="2989278" y="4122829"/>
            <a:ext cx="2768600" cy="1323975"/>
          </a:xfrm>
          <a:prstGeom prst="rect">
            <a:avLst/>
          </a:prstGeom>
          <a:noFill/>
        </p:spPr>
        <p:txBody>
          <a:bodyPr>
            <a:spAutoFit/>
          </a:bodyPr>
          <a:lstStyle/>
          <a:p>
            <a:pPr algn="ctr">
              <a:defRPr/>
            </a:pPr>
            <a:r>
              <a:rPr lang="de-DE" sz="2000" b="1" dirty="0">
                <a:solidFill>
                  <a:srgbClr val="00B0F0"/>
                </a:solidFill>
                <a:latin typeface="Calibri" panose="020F0502020204030204" pitchFamily="34" charset="0"/>
              </a:rPr>
              <a:t>Brückenpersonen</a:t>
            </a:r>
          </a:p>
          <a:p>
            <a:pPr algn="ctr">
              <a:defRPr/>
            </a:pPr>
            <a:r>
              <a:rPr lang="de-DE" sz="2000" b="1" dirty="0">
                <a:solidFill>
                  <a:srgbClr val="00B0F0"/>
                </a:solidFill>
                <a:latin typeface="Calibri" panose="020F0502020204030204" pitchFamily="34" charset="0"/>
              </a:rPr>
              <a:t>Peer-Group</a:t>
            </a:r>
          </a:p>
          <a:p>
            <a:pPr algn="ctr">
              <a:defRPr/>
            </a:pPr>
            <a:r>
              <a:rPr lang="de-DE" sz="2000" b="1" dirty="0">
                <a:solidFill>
                  <a:srgbClr val="00B0F0"/>
                </a:solidFill>
                <a:latin typeface="Calibri" panose="020F0502020204030204" pitchFamily="34" charset="0"/>
              </a:rPr>
              <a:t>Fachkräfte</a:t>
            </a:r>
          </a:p>
          <a:p>
            <a:pPr algn="ctr">
              <a:defRPr/>
            </a:pPr>
            <a:r>
              <a:rPr lang="de-DE" sz="2000" b="1" dirty="0">
                <a:solidFill>
                  <a:srgbClr val="00B0F0"/>
                </a:solidFill>
                <a:latin typeface="Calibri" panose="020F0502020204030204" pitchFamily="34" charset="0"/>
              </a:rPr>
              <a:t>= </a:t>
            </a:r>
            <a:r>
              <a:rPr lang="de-DE" sz="2000" b="1" dirty="0">
                <a:latin typeface="Calibri" panose="020F0502020204030204" pitchFamily="34" charset="0"/>
              </a:rPr>
              <a:t>Vermittlungsfrage</a:t>
            </a:r>
          </a:p>
        </p:txBody>
      </p:sp>
      <p:sp>
        <p:nvSpPr>
          <p:cNvPr id="13" name="Textfeld 12">
            <a:extLst>
              <a:ext uri="{FF2B5EF4-FFF2-40B4-BE49-F238E27FC236}">
                <a16:creationId xmlns:a16="http://schemas.microsoft.com/office/drawing/2014/main" xmlns="" id="{AE4EC0AD-7E31-46CD-82F7-0B31B9AA62F8}"/>
              </a:ext>
            </a:extLst>
          </p:cNvPr>
          <p:cNvSpPr txBox="1"/>
          <p:nvPr/>
        </p:nvSpPr>
        <p:spPr>
          <a:xfrm>
            <a:off x="5757878" y="4038691"/>
            <a:ext cx="3727450" cy="1322388"/>
          </a:xfrm>
          <a:prstGeom prst="rect">
            <a:avLst/>
          </a:prstGeom>
          <a:noFill/>
        </p:spPr>
        <p:txBody>
          <a:bodyPr>
            <a:spAutoFit/>
          </a:bodyPr>
          <a:lstStyle/>
          <a:p>
            <a:pPr algn="ctr">
              <a:defRPr/>
            </a:pPr>
            <a:r>
              <a:rPr lang="de-DE" sz="2000" b="1" dirty="0">
                <a:solidFill>
                  <a:srgbClr val="00B0F0"/>
                </a:solidFill>
                <a:latin typeface="Calibri" panose="020F0502020204030204" pitchFamily="34" charset="0"/>
              </a:rPr>
              <a:t>Lokale Ebene</a:t>
            </a:r>
          </a:p>
          <a:p>
            <a:pPr algn="ctr">
              <a:defRPr/>
            </a:pPr>
            <a:r>
              <a:rPr lang="de-DE" sz="2000" b="1" dirty="0">
                <a:solidFill>
                  <a:srgbClr val="00B0F0"/>
                </a:solidFill>
                <a:latin typeface="Calibri" panose="020F0502020204030204" pitchFamily="34" charset="0"/>
              </a:rPr>
              <a:t>Schule</a:t>
            </a:r>
          </a:p>
          <a:p>
            <a:pPr algn="ctr">
              <a:defRPr/>
            </a:pPr>
            <a:r>
              <a:rPr lang="de-DE" sz="2000" b="1" dirty="0">
                <a:solidFill>
                  <a:srgbClr val="00B0F0"/>
                </a:solidFill>
                <a:latin typeface="Calibri" panose="020F0502020204030204" pitchFamily="34" charset="0"/>
              </a:rPr>
              <a:t>= </a:t>
            </a:r>
            <a:r>
              <a:rPr lang="de-DE" sz="2000" b="1" dirty="0" err="1">
                <a:latin typeface="Calibri" panose="020F0502020204030204" pitchFamily="34" charset="0"/>
              </a:rPr>
              <a:t>Verortungs</a:t>
            </a:r>
            <a:r>
              <a:rPr lang="de-DE" sz="2000" b="1" dirty="0">
                <a:latin typeface="Calibri" panose="020F0502020204030204" pitchFamily="34" charset="0"/>
              </a:rPr>
              <a:t>- u. </a:t>
            </a:r>
          </a:p>
          <a:p>
            <a:pPr algn="ctr">
              <a:defRPr/>
            </a:pPr>
            <a:r>
              <a:rPr lang="de-DE" sz="2000" b="1" dirty="0">
                <a:latin typeface="Calibri" panose="020F0502020204030204" pitchFamily="34" charset="0"/>
              </a:rPr>
              <a:t>Institutionalisierungsfrage</a:t>
            </a:r>
          </a:p>
        </p:txBody>
      </p:sp>
      <p:sp>
        <p:nvSpPr>
          <p:cNvPr id="14" name="Textfeld 13">
            <a:extLst>
              <a:ext uri="{FF2B5EF4-FFF2-40B4-BE49-F238E27FC236}">
                <a16:creationId xmlns:a16="http://schemas.microsoft.com/office/drawing/2014/main" xmlns="" id="{0D271B5E-3247-4A60-A5B9-17C2208374DB}"/>
              </a:ext>
            </a:extLst>
          </p:cNvPr>
          <p:cNvSpPr txBox="1"/>
          <p:nvPr/>
        </p:nvSpPr>
        <p:spPr>
          <a:xfrm>
            <a:off x="4853003" y="1678079"/>
            <a:ext cx="2678112" cy="954087"/>
          </a:xfrm>
          <a:prstGeom prst="rect">
            <a:avLst/>
          </a:prstGeom>
          <a:noFill/>
        </p:spPr>
        <p:txBody>
          <a:bodyPr>
            <a:spAutoFit/>
          </a:bodyPr>
          <a:lstStyle/>
          <a:p>
            <a:pPr algn="ctr">
              <a:defRPr/>
            </a:pPr>
            <a:r>
              <a:rPr lang="de-DE" sz="2000" b="1" dirty="0">
                <a:solidFill>
                  <a:srgbClr val="00B0F0"/>
                </a:solidFill>
                <a:latin typeface="Calibri" panose="020F0502020204030204" pitchFamily="34" charset="0"/>
              </a:rPr>
              <a:t>Zugangsfrage</a:t>
            </a:r>
          </a:p>
          <a:p>
            <a:pPr algn="ctr">
              <a:defRPr/>
            </a:pPr>
            <a:r>
              <a:rPr lang="de-DE" sz="2000" b="1" dirty="0">
                <a:solidFill>
                  <a:srgbClr val="00B0F0"/>
                </a:solidFill>
                <a:latin typeface="Calibri" panose="020F0502020204030204" pitchFamily="34" charset="0"/>
              </a:rPr>
              <a:t>= </a:t>
            </a:r>
            <a:r>
              <a:rPr lang="de-DE" sz="2000" b="1" dirty="0">
                <a:latin typeface="Calibri" panose="020F0502020204030204" pitchFamily="34" charset="0"/>
              </a:rPr>
              <a:t>Zielgruppenfrage</a:t>
            </a:r>
          </a:p>
          <a:p>
            <a:pPr algn="ctr">
              <a:defRPr/>
            </a:pPr>
            <a:r>
              <a:rPr lang="de-DE" sz="1400" b="1" i="1" dirty="0">
                <a:latin typeface="Calibri" panose="020F0502020204030204" pitchFamily="34" charset="0"/>
                <a:sym typeface="Wingdings" panose="05000000000000000000" pitchFamily="2" charset="2"/>
              </a:rPr>
              <a:t> Diskursverschiebung</a:t>
            </a:r>
            <a:endParaRPr lang="de-DE" sz="1400" b="1" i="1" dirty="0">
              <a:latin typeface="Calibri" panose="020F0502020204030204" pitchFamily="34" charset="0"/>
            </a:endParaRPr>
          </a:p>
        </p:txBody>
      </p:sp>
      <p:sp>
        <p:nvSpPr>
          <p:cNvPr id="15" name="Textfeld 14">
            <a:extLst>
              <a:ext uri="{FF2B5EF4-FFF2-40B4-BE49-F238E27FC236}">
                <a16:creationId xmlns:a16="http://schemas.microsoft.com/office/drawing/2014/main" xmlns="" id="{E7CE2785-93DC-42FF-9C37-0811C597D48A}"/>
              </a:ext>
            </a:extLst>
          </p:cNvPr>
          <p:cNvSpPr txBox="1"/>
          <p:nvPr/>
        </p:nvSpPr>
        <p:spPr>
          <a:xfrm>
            <a:off x="4044965" y="5589679"/>
            <a:ext cx="3729038" cy="1015663"/>
          </a:xfrm>
          <a:prstGeom prst="rect">
            <a:avLst/>
          </a:prstGeom>
          <a:noFill/>
        </p:spPr>
        <p:txBody>
          <a:bodyPr>
            <a:spAutoFit/>
          </a:bodyPr>
          <a:lstStyle/>
          <a:p>
            <a:pPr algn="ctr">
              <a:defRPr/>
            </a:pPr>
            <a:r>
              <a:rPr lang="de-DE" sz="2000" b="1" dirty="0">
                <a:solidFill>
                  <a:srgbClr val="00B0F0"/>
                </a:solidFill>
                <a:latin typeface="Calibri" panose="020F0502020204030204" pitchFamily="34" charset="0"/>
              </a:rPr>
              <a:t>Bürokratie/Fördersystem</a:t>
            </a:r>
          </a:p>
          <a:p>
            <a:pPr algn="ctr">
              <a:defRPr/>
            </a:pPr>
            <a:r>
              <a:rPr lang="de-DE" sz="2000" b="1" dirty="0">
                <a:solidFill>
                  <a:srgbClr val="00B0F0"/>
                </a:solidFill>
                <a:latin typeface="Calibri" panose="020F0502020204030204" pitchFamily="34" charset="0"/>
              </a:rPr>
              <a:t>= </a:t>
            </a:r>
            <a:r>
              <a:rPr lang="de-DE" sz="2000" b="1" dirty="0">
                <a:latin typeface="Calibri" panose="020F0502020204030204" pitchFamily="34" charset="0"/>
              </a:rPr>
              <a:t>Finanzierungsfrage </a:t>
            </a:r>
          </a:p>
          <a:p>
            <a:pPr algn="ctr">
              <a:defRPr/>
            </a:pPr>
            <a:r>
              <a:rPr lang="de-DE" sz="2000" b="1" dirty="0">
                <a:latin typeface="Calibri" panose="020F0502020204030204" pitchFamily="34" charset="0"/>
              </a:rPr>
              <a:t>(der Träger und Einrichtungen)</a:t>
            </a:r>
          </a:p>
        </p:txBody>
      </p:sp>
    </p:spTree>
    <p:extLst>
      <p:ext uri="{BB962C8B-B14F-4D97-AF65-F5344CB8AC3E}">
        <p14:creationId xmlns:p14="http://schemas.microsoft.com/office/powerpoint/2010/main" val="10916266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8BB0EFBC-C6F6-4895-9699-ADC393523CE8}"/>
              </a:ext>
            </a:extLst>
          </p:cNvPr>
          <p:cNvSpPr>
            <a:spLocks noGrp="1"/>
          </p:cNvSpPr>
          <p:nvPr>
            <p:ph type="title"/>
          </p:nvPr>
        </p:nvSpPr>
        <p:spPr>
          <a:xfrm>
            <a:off x="1045028" y="1166949"/>
            <a:ext cx="10232571" cy="809897"/>
          </a:xfrm>
        </p:spPr>
        <p:txBody>
          <a:bodyPr/>
          <a:lstStyle/>
          <a:p>
            <a:r>
              <a:rPr lang="de-DE" dirty="0"/>
              <a:t>Zentrale Empfehlungen I</a:t>
            </a:r>
          </a:p>
        </p:txBody>
      </p:sp>
      <p:sp>
        <p:nvSpPr>
          <p:cNvPr id="3" name="Datumsplatzhalter 2">
            <a:extLst>
              <a:ext uri="{FF2B5EF4-FFF2-40B4-BE49-F238E27FC236}">
                <a16:creationId xmlns:a16="http://schemas.microsoft.com/office/drawing/2014/main" xmlns="" id="{DE035BF3-27EE-4C46-85C9-B36BCFBD3E03}"/>
              </a:ext>
            </a:extLst>
          </p:cNvPr>
          <p:cNvSpPr>
            <a:spLocks noGrp="1"/>
          </p:cNvSpPr>
          <p:nvPr>
            <p:ph type="dt" sz="half" idx="10"/>
          </p:nvPr>
        </p:nvSpPr>
        <p:spPr/>
        <p:txBody>
          <a:bodyPr/>
          <a:lstStyle/>
          <a:p>
            <a:pPr>
              <a:defRPr/>
            </a:pPr>
            <a:fld id="{B028BE03-5416-419C-8099-7F6CDC8A7FDD}" type="datetime1">
              <a:rPr lang="de-DE" altLang="de-DE" smtClean="0"/>
              <a:t>14.11.18</a:t>
            </a:fld>
            <a:endParaRPr lang="de-DE" altLang="de-DE"/>
          </a:p>
        </p:txBody>
      </p:sp>
      <p:sp>
        <p:nvSpPr>
          <p:cNvPr id="4" name="Foliennummernplatzhalter 3">
            <a:extLst>
              <a:ext uri="{FF2B5EF4-FFF2-40B4-BE49-F238E27FC236}">
                <a16:creationId xmlns:a16="http://schemas.microsoft.com/office/drawing/2014/main" xmlns="" id="{215EA447-DFE1-4951-BDD3-3CE85D4B1C95}"/>
              </a:ext>
            </a:extLst>
          </p:cNvPr>
          <p:cNvSpPr>
            <a:spLocks noGrp="1"/>
          </p:cNvSpPr>
          <p:nvPr>
            <p:ph type="sldNum" sz="quarter" idx="12"/>
          </p:nvPr>
        </p:nvSpPr>
        <p:spPr/>
        <p:txBody>
          <a:bodyPr/>
          <a:lstStyle/>
          <a:p>
            <a:fld id="{47C39633-04F6-4F24-9C33-AFA72E90DC7C}" type="slidenum">
              <a:rPr lang="de-DE" altLang="de-DE" smtClean="0"/>
              <a:pPr/>
              <a:t>27</a:t>
            </a:fld>
            <a:endParaRPr lang="de-DE" altLang="de-DE"/>
          </a:p>
        </p:txBody>
      </p:sp>
      <p:sp>
        <p:nvSpPr>
          <p:cNvPr id="6" name="Rechteck 5">
            <a:extLst>
              <a:ext uri="{FF2B5EF4-FFF2-40B4-BE49-F238E27FC236}">
                <a16:creationId xmlns:a16="http://schemas.microsoft.com/office/drawing/2014/main" xmlns="" id="{C31C92B3-6AED-4E42-9CA1-BBAE48D7B455}"/>
              </a:ext>
            </a:extLst>
          </p:cNvPr>
          <p:cNvSpPr/>
          <p:nvPr/>
        </p:nvSpPr>
        <p:spPr>
          <a:xfrm>
            <a:off x="2307771" y="1976846"/>
            <a:ext cx="8203475" cy="5539978"/>
          </a:xfrm>
          <a:prstGeom prst="rect">
            <a:avLst/>
          </a:prstGeom>
        </p:spPr>
        <p:txBody>
          <a:bodyPr wrap="square">
            <a:spAutoFit/>
          </a:bodyPr>
          <a:lstStyle/>
          <a:p>
            <a:pPr marL="285750" indent="-285750">
              <a:buFont typeface="Arial" panose="020B0604020202020204" pitchFamily="34" charset="0"/>
              <a:buChar char="•"/>
            </a:pPr>
            <a:r>
              <a:rPr lang="de-DE" sz="2400" dirty="0">
                <a:latin typeface="Calibri" panose="020F0502020204030204" pitchFamily="34" charset="0"/>
              </a:rPr>
              <a:t>Stärkung lokaler Strukturen (mit Unterstützung von Landes- und Bundesfachstellen) → z. B. Fachstellen und Netzwerke vor Ort; Implementierung in die lokale Planung von Jugendarbeit/Jugendhilfe als „Regelaufgabe“</a:t>
            </a:r>
          </a:p>
          <a:p>
            <a:pPr marL="285750" indent="-285750">
              <a:buFont typeface="Arial" panose="020B0604020202020204" pitchFamily="34" charset="0"/>
              <a:buChar char="•"/>
            </a:pPr>
            <a:r>
              <a:rPr lang="de-DE" sz="2400" dirty="0">
                <a:latin typeface="Calibri" panose="020F0502020204030204" pitchFamily="34" charset="0"/>
              </a:rPr>
              <a:t>IJA als selbstverständliches Element von Jugendarbeit → u.a. Integration in die Ausbildung von Multiplikator/innen</a:t>
            </a:r>
          </a:p>
          <a:p>
            <a:pPr marL="285750" indent="-285750">
              <a:buFont typeface="Arial" panose="020B0604020202020204" pitchFamily="34" charset="0"/>
              <a:buChar char="•"/>
            </a:pPr>
            <a:r>
              <a:rPr lang="de-DE" sz="2400" dirty="0">
                <a:latin typeface="Calibri" panose="020F0502020204030204" pitchFamily="34" charset="0"/>
              </a:rPr>
              <a:t>Verstärkte Kooperation mit Schulen und schulischen Strukturen </a:t>
            </a:r>
          </a:p>
          <a:p>
            <a:pPr marL="285750" indent="-285750">
              <a:buFont typeface="Arial" panose="020B0604020202020204" pitchFamily="34" charset="0"/>
              <a:buChar char="•"/>
            </a:pPr>
            <a:r>
              <a:rPr lang="de-DE" sz="2400" dirty="0">
                <a:latin typeface="Calibri" panose="020F0502020204030204" pitchFamily="34" charset="0"/>
              </a:rPr>
              <a:t>Schulische Strukturen: Stärkung von Klassenfahrten; internationale Programme als Teil der Lehrerausbildung</a:t>
            </a:r>
          </a:p>
          <a:p>
            <a:pPr marL="285750" indent="-285750">
              <a:buFont typeface="Arial" panose="020B0604020202020204" pitchFamily="34" charset="0"/>
              <a:buChar char="•"/>
            </a:pPr>
            <a:r>
              <a:rPr lang="de-DE" sz="2400" dirty="0">
                <a:latin typeface="Calibri" panose="020F0502020204030204" pitchFamily="34" charset="0"/>
              </a:rPr>
              <a:t>Geeignete (ggf. innovative) Formate/Wege für „Neueinsteiger/innen“ entwickeln und fördern (→„Mobilitätspuzzle“)</a:t>
            </a:r>
          </a:p>
          <a:p>
            <a:endParaRPr lang="de-DE" sz="2400" dirty="0">
              <a:latin typeface="Calibri" panose="020F0502020204030204" pitchFamily="34" charset="0"/>
            </a:endParaRPr>
          </a:p>
          <a:p>
            <a:endParaRPr lang="de-DE" dirty="0">
              <a:latin typeface="Calibri" panose="020F0502020204030204" pitchFamily="34" charset="0"/>
            </a:endParaRPr>
          </a:p>
        </p:txBody>
      </p:sp>
    </p:spTree>
    <p:extLst>
      <p:ext uri="{BB962C8B-B14F-4D97-AF65-F5344CB8AC3E}">
        <p14:creationId xmlns:p14="http://schemas.microsoft.com/office/powerpoint/2010/main" val="21403393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FF98CC60-8C49-4CAD-BADF-820ED08EF14D}"/>
              </a:ext>
            </a:extLst>
          </p:cNvPr>
          <p:cNvSpPr>
            <a:spLocks noGrp="1"/>
          </p:cNvSpPr>
          <p:nvPr>
            <p:ph type="title"/>
          </p:nvPr>
        </p:nvSpPr>
        <p:spPr/>
        <p:txBody>
          <a:bodyPr/>
          <a:lstStyle/>
          <a:p>
            <a:r>
              <a:rPr lang="de-DE" dirty="0"/>
              <a:t>Zentrale Empfehlungen II</a:t>
            </a:r>
          </a:p>
        </p:txBody>
      </p:sp>
      <p:sp>
        <p:nvSpPr>
          <p:cNvPr id="3" name="Datumsplatzhalter 2">
            <a:extLst>
              <a:ext uri="{FF2B5EF4-FFF2-40B4-BE49-F238E27FC236}">
                <a16:creationId xmlns:a16="http://schemas.microsoft.com/office/drawing/2014/main" xmlns="" id="{B66130CE-66D0-47DC-83E1-F75AD2A2266A}"/>
              </a:ext>
            </a:extLst>
          </p:cNvPr>
          <p:cNvSpPr>
            <a:spLocks noGrp="1"/>
          </p:cNvSpPr>
          <p:nvPr>
            <p:ph type="dt" sz="half" idx="10"/>
          </p:nvPr>
        </p:nvSpPr>
        <p:spPr/>
        <p:txBody>
          <a:bodyPr/>
          <a:lstStyle/>
          <a:p>
            <a:pPr>
              <a:defRPr/>
            </a:pPr>
            <a:fld id="{B028BE03-5416-419C-8099-7F6CDC8A7FDD}" type="datetime1">
              <a:rPr lang="de-DE" altLang="de-DE" smtClean="0"/>
              <a:t>14.11.18</a:t>
            </a:fld>
            <a:endParaRPr lang="de-DE" altLang="de-DE"/>
          </a:p>
        </p:txBody>
      </p:sp>
      <p:sp>
        <p:nvSpPr>
          <p:cNvPr id="4" name="Foliennummernplatzhalter 3">
            <a:extLst>
              <a:ext uri="{FF2B5EF4-FFF2-40B4-BE49-F238E27FC236}">
                <a16:creationId xmlns:a16="http://schemas.microsoft.com/office/drawing/2014/main" xmlns="" id="{077C2937-651B-4DB1-BE6C-FD4BB43BFA41}"/>
              </a:ext>
            </a:extLst>
          </p:cNvPr>
          <p:cNvSpPr>
            <a:spLocks noGrp="1"/>
          </p:cNvSpPr>
          <p:nvPr>
            <p:ph type="sldNum" sz="quarter" idx="12"/>
          </p:nvPr>
        </p:nvSpPr>
        <p:spPr/>
        <p:txBody>
          <a:bodyPr/>
          <a:lstStyle/>
          <a:p>
            <a:fld id="{47C39633-04F6-4F24-9C33-AFA72E90DC7C}" type="slidenum">
              <a:rPr lang="de-DE" altLang="de-DE" smtClean="0"/>
              <a:pPr/>
              <a:t>28</a:t>
            </a:fld>
            <a:endParaRPr lang="de-DE" altLang="de-DE"/>
          </a:p>
        </p:txBody>
      </p:sp>
      <p:sp>
        <p:nvSpPr>
          <p:cNvPr id="5" name="Rechteck 4">
            <a:extLst>
              <a:ext uri="{FF2B5EF4-FFF2-40B4-BE49-F238E27FC236}">
                <a16:creationId xmlns:a16="http://schemas.microsoft.com/office/drawing/2014/main" xmlns="" id="{86DE0B61-152C-4047-9312-77E166C79FD3}"/>
              </a:ext>
            </a:extLst>
          </p:cNvPr>
          <p:cNvSpPr/>
          <p:nvPr/>
        </p:nvSpPr>
        <p:spPr>
          <a:xfrm>
            <a:off x="3048000" y="2274838"/>
            <a:ext cx="6096000" cy="4124206"/>
          </a:xfrm>
          <a:prstGeom prst="rect">
            <a:avLst/>
          </a:prstGeom>
        </p:spPr>
        <p:txBody>
          <a:bodyPr>
            <a:spAutoFit/>
          </a:bodyPr>
          <a:lstStyle/>
          <a:p>
            <a:pPr marL="285750" indent="-285750">
              <a:buFont typeface="Arial" panose="020B0604020202020204" pitchFamily="34" charset="0"/>
              <a:buChar char="•"/>
            </a:pPr>
            <a:r>
              <a:rPr lang="de-DE" sz="2400" dirty="0">
                <a:latin typeface="Calibri" panose="020F0502020204030204" pitchFamily="34" charset="0"/>
              </a:rPr>
              <a:t>Informations- und Beratungsangebote vor Ort optimieren („face-</a:t>
            </a:r>
            <a:r>
              <a:rPr lang="de-DE" sz="2400" dirty="0" err="1">
                <a:latin typeface="Calibri" panose="020F0502020204030204" pitchFamily="34" charset="0"/>
              </a:rPr>
              <a:t>to</a:t>
            </a:r>
            <a:r>
              <a:rPr lang="de-DE" sz="2400" dirty="0">
                <a:latin typeface="Calibri" panose="020F0502020204030204" pitchFamily="34" charset="0"/>
              </a:rPr>
              <a:t>-face“, Peers, gemeinsame Veranstaltungen/Formate mit Schule, Nutzung vorhandener Materialien der Fachstellen …</a:t>
            </a:r>
          </a:p>
          <a:p>
            <a:pPr marL="285750" indent="-285750">
              <a:buFont typeface="Arial" panose="020B0604020202020204" pitchFamily="34" charset="0"/>
              <a:buChar char="•"/>
            </a:pPr>
            <a:r>
              <a:rPr lang="de-DE" sz="2400" dirty="0">
                <a:latin typeface="Calibri" panose="020F0502020204030204" pitchFamily="34" charset="0"/>
              </a:rPr>
              <a:t>„Benachteiligungs-Diskurs“ (bei bzw. mit Trägern und Fachstellen) neu führen.</a:t>
            </a:r>
          </a:p>
          <a:p>
            <a:pPr marL="285750" indent="-285750">
              <a:buFont typeface="Arial" panose="020B0604020202020204" pitchFamily="34" charset="0"/>
              <a:buChar char="•"/>
            </a:pPr>
            <a:endParaRPr lang="de-DE" sz="2400" dirty="0">
              <a:latin typeface="Calibri" panose="020F0502020204030204" pitchFamily="34" charset="0"/>
            </a:endParaRPr>
          </a:p>
          <a:p>
            <a:r>
              <a:rPr lang="de-DE" sz="2400" b="1" i="1" dirty="0">
                <a:latin typeface="Calibri" panose="020F0502020204030204" pitchFamily="34" charset="0"/>
              </a:rPr>
              <a:t>	</a:t>
            </a:r>
            <a:r>
              <a:rPr lang="de-DE" sz="2800" b="1" i="1" dirty="0">
                <a:latin typeface="Calibri" panose="020F0502020204030204" pitchFamily="34" charset="0"/>
              </a:rPr>
              <a:t>…und wie geht‘s weiter?</a:t>
            </a:r>
          </a:p>
          <a:p>
            <a:pPr marL="285750" indent="-285750">
              <a:buFont typeface="Arial" panose="020B0604020202020204" pitchFamily="34" charset="0"/>
              <a:buChar char="•"/>
            </a:pPr>
            <a:endParaRPr lang="de-DE" sz="2400" dirty="0">
              <a:latin typeface="Calibri" panose="020F0502020204030204" pitchFamily="34" charset="0"/>
            </a:endParaRPr>
          </a:p>
          <a:p>
            <a:endParaRPr lang="de-DE" dirty="0">
              <a:latin typeface="Calibri" panose="020F0502020204030204" pitchFamily="34" charset="0"/>
            </a:endParaRPr>
          </a:p>
        </p:txBody>
      </p:sp>
    </p:spTree>
    <p:extLst>
      <p:ext uri="{BB962C8B-B14F-4D97-AF65-F5344CB8AC3E}">
        <p14:creationId xmlns:p14="http://schemas.microsoft.com/office/powerpoint/2010/main" val="39943523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FEE44C52-3B63-4B6E-A69F-716DFA8497E0}"/>
              </a:ext>
            </a:extLst>
          </p:cNvPr>
          <p:cNvSpPr>
            <a:spLocks noGrp="1"/>
          </p:cNvSpPr>
          <p:nvPr>
            <p:ph type="title"/>
          </p:nvPr>
        </p:nvSpPr>
        <p:spPr/>
        <p:txBody>
          <a:bodyPr/>
          <a:lstStyle/>
          <a:p>
            <a:r>
              <a:rPr lang="de-DE" dirty="0"/>
              <a:t/>
            </a:r>
            <a:br>
              <a:rPr lang="de-DE" dirty="0"/>
            </a:br>
            <a:r>
              <a:rPr lang="de-DE" dirty="0"/>
              <a:t>Vielen Dank für ihre Aufmerksamkeit!</a:t>
            </a:r>
          </a:p>
        </p:txBody>
      </p:sp>
      <p:sp>
        <p:nvSpPr>
          <p:cNvPr id="3" name="Datumsplatzhalter 2">
            <a:extLst>
              <a:ext uri="{FF2B5EF4-FFF2-40B4-BE49-F238E27FC236}">
                <a16:creationId xmlns:a16="http://schemas.microsoft.com/office/drawing/2014/main" xmlns="" id="{05F16B43-04F2-4FBE-A824-5BDC690454E7}"/>
              </a:ext>
            </a:extLst>
          </p:cNvPr>
          <p:cNvSpPr>
            <a:spLocks noGrp="1"/>
          </p:cNvSpPr>
          <p:nvPr>
            <p:ph type="dt" sz="half" idx="10"/>
          </p:nvPr>
        </p:nvSpPr>
        <p:spPr/>
        <p:txBody>
          <a:bodyPr/>
          <a:lstStyle/>
          <a:p>
            <a:pPr>
              <a:defRPr/>
            </a:pPr>
            <a:fld id="{B028BE03-5416-419C-8099-7F6CDC8A7FDD}" type="datetime1">
              <a:rPr lang="de-DE" altLang="de-DE" smtClean="0"/>
              <a:t>14.11.18</a:t>
            </a:fld>
            <a:endParaRPr lang="de-DE" altLang="de-DE" dirty="0"/>
          </a:p>
        </p:txBody>
      </p:sp>
      <p:sp>
        <p:nvSpPr>
          <p:cNvPr id="4" name="Foliennummernplatzhalter 3">
            <a:extLst>
              <a:ext uri="{FF2B5EF4-FFF2-40B4-BE49-F238E27FC236}">
                <a16:creationId xmlns:a16="http://schemas.microsoft.com/office/drawing/2014/main" xmlns="" id="{9AC1A503-FA03-452A-9973-FFFC99C913B5}"/>
              </a:ext>
            </a:extLst>
          </p:cNvPr>
          <p:cNvSpPr>
            <a:spLocks noGrp="1"/>
          </p:cNvSpPr>
          <p:nvPr>
            <p:ph type="sldNum" sz="quarter" idx="12"/>
          </p:nvPr>
        </p:nvSpPr>
        <p:spPr/>
        <p:txBody>
          <a:bodyPr/>
          <a:lstStyle/>
          <a:p>
            <a:fld id="{47C39633-04F6-4F24-9C33-AFA72E90DC7C}" type="slidenum">
              <a:rPr lang="de-DE" altLang="de-DE" smtClean="0"/>
              <a:pPr/>
              <a:t>29</a:t>
            </a:fld>
            <a:endParaRPr lang="de-DE" altLang="de-DE"/>
          </a:p>
        </p:txBody>
      </p:sp>
      <p:sp>
        <p:nvSpPr>
          <p:cNvPr id="5" name="Rechteck 4">
            <a:extLst>
              <a:ext uri="{FF2B5EF4-FFF2-40B4-BE49-F238E27FC236}">
                <a16:creationId xmlns:a16="http://schemas.microsoft.com/office/drawing/2014/main" xmlns="" id="{91248000-0C7B-4BCF-B72F-39B93BA63C8F}"/>
              </a:ext>
            </a:extLst>
          </p:cNvPr>
          <p:cNvSpPr/>
          <p:nvPr/>
        </p:nvSpPr>
        <p:spPr>
          <a:xfrm>
            <a:off x="1619794" y="2893146"/>
            <a:ext cx="6096000" cy="2308324"/>
          </a:xfrm>
          <a:prstGeom prst="rect">
            <a:avLst/>
          </a:prstGeom>
        </p:spPr>
        <p:txBody>
          <a:bodyPr>
            <a:spAutoFit/>
          </a:bodyPr>
          <a:lstStyle/>
          <a:p>
            <a:r>
              <a:rPr lang="de-DE" dirty="0">
                <a:latin typeface="Calibri" panose="020F0502020204030204" pitchFamily="34" charset="0"/>
              </a:rPr>
              <a:t>Dr. Werner Müller, c/o Forschung und Praxis im Dialog (FPD)</a:t>
            </a:r>
          </a:p>
          <a:p>
            <a:r>
              <a:rPr lang="de-DE" dirty="0">
                <a:latin typeface="Calibri" panose="020F0502020204030204" pitchFamily="34" charset="0"/>
              </a:rPr>
              <a:t>transfer e.V.</a:t>
            </a:r>
          </a:p>
          <a:p>
            <a:r>
              <a:rPr lang="de-DE">
                <a:latin typeface="Calibri" panose="020F0502020204030204" pitchFamily="34" charset="0"/>
              </a:rPr>
              <a:t>werner.mueller@</a:t>
            </a:r>
            <a:r>
              <a:rPr lang="de-DE" dirty="0">
                <a:latin typeface="Calibri" panose="020F0502020204030204" pitchFamily="34" charset="0"/>
              </a:rPr>
              <a:t>transfer-ev.de </a:t>
            </a:r>
          </a:p>
          <a:p>
            <a:r>
              <a:rPr lang="de-DE" dirty="0">
                <a:latin typeface="Calibri" panose="020F0502020204030204" pitchFamily="34" charset="0"/>
              </a:rPr>
              <a:t>0221-9592190</a:t>
            </a:r>
          </a:p>
          <a:p>
            <a:endParaRPr lang="de-DE" dirty="0">
              <a:latin typeface="Calibri" panose="020F0502020204030204" pitchFamily="34" charset="0"/>
            </a:endParaRPr>
          </a:p>
          <a:p>
            <a:r>
              <a:rPr lang="de-DE" dirty="0">
                <a:latin typeface="Calibri" panose="020F0502020204030204" pitchFamily="34" charset="0"/>
              </a:rPr>
              <a:t>www.zugangsstudie.de</a:t>
            </a:r>
          </a:p>
          <a:p>
            <a:r>
              <a:rPr lang="de-DE" dirty="0">
                <a:latin typeface="Calibri" panose="020F0502020204030204" pitchFamily="34" charset="0"/>
              </a:rPr>
              <a:t>www.forschung-und-praxis-im-dialog.de</a:t>
            </a:r>
          </a:p>
          <a:p>
            <a:r>
              <a:rPr lang="de-DE" dirty="0">
                <a:latin typeface="Calibri" panose="020F0502020204030204" pitchFamily="34" charset="0"/>
              </a:rPr>
              <a:t>www.transfer-ev.de</a:t>
            </a:r>
          </a:p>
        </p:txBody>
      </p:sp>
    </p:spTree>
    <p:extLst>
      <p:ext uri="{BB962C8B-B14F-4D97-AF65-F5344CB8AC3E}">
        <p14:creationId xmlns:p14="http://schemas.microsoft.com/office/powerpoint/2010/main" val="42776997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xmlns="" id="{FAF9D559-D331-4B1E-933C-8863E6475F65}"/>
              </a:ext>
            </a:extLst>
          </p:cNvPr>
          <p:cNvSpPr>
            <a:spLocks noGrp="1"/>
          </p:cNvSpPr>
          <p:nvPr>
            <p:ph type="dt" sz="half" idx="10"/>
          </p:nvPr>
        </p:nvSpPr>
        <p:spPr/>
        <p:txBody>
          <a:bodyPr/>
          <a:lstStyle/>
          <a:p>
            <a:pPr>
              <a:defRPr/>
            </a:pPr>
            <a:fld id="{7D3A6FC3-A3E4-4ED4-B193-A5B49A10DFC3}" type="datetime1">
              <a:rPr lang="de-DE" altLang="de-DE" smtClean="0"/>
              <a:t>14.11.18</a:t>
            </a:fld>
            <a:endParaRPr lang="de-DE" altLang="de-DE"/>
          </a:p>
        </p:txBody>
      </p:sp>
      <p:sp>
        <p:nvSpPr>
          <p:cNvPr id="3" name="Foliennummernplatzhalter 2">
            <a:extLst>
              <a:ext uri="{FF2B5EF4-FFF2-40B4-BE49-F238E27FC236}">
                <a16:creationId xmlns:a16="http://schemas.microsoft.com/office/drawing/2014/main" xmlns="" id="{846C25B6-EC14-4FD7-AD27-6106BF669663}"/>
              </a:ext>
            </a:extLst>
          </p:cNvPr>
          <p:cNvSpPr>
            <a:spLocks noGrp="1"/>
          </p:cNvSpPr>
          <p:nvPr>
            <p:ph type="sldNum" sz="quarter" idx="12"/>
          </p:nvPr>
        </p:nvSpPr>
        <p:spPr/>
        <p:txBody>
          <a:bodyPr/>
          <a:lstStyle/>
          <a:p>
            <a:fld id="{43317E7C-0B7C-437E-8F10-420ECC3D64D6}" type="slidenum">
              <a:rPr lang="de-DE" altLang="de-DE" smtClean="0"/>
              <a:pPr/>
              <a:t>3</a:t>
            </a:fld>
            <a:endParaRPr lang="de-DE" altLang="de-DE"/>
          </a:p>
        </p:txBody>
      </p:sp>
      <p:pic>
        <p:nvPicPr>
          <p:cNvPr id="5" name="Grafik 4">
            <a:extLst>
              <a:ext uri="{FF2B5EF4-FFF2-40B4-BE49-F238E27FC236}">
                <a16:creationId xmlns:a16="http://schemas.microsoft.com/office/drawing/2014/main" xmlns="" id="{DD1BC099-5C26-4EAB-966D-D7924F9CCC70}"/>
              </a:ext>
            </a:extLst>
          </p:cNvPr>
          <p:cNvPicPr>
            <a:picLocks noChangeAspect="1"/>
          </p:cNvPicPr>
          <p:nvPr/>
        </p:nvPicPr>
        <p:blipFill>
          <a:blip r:embed="rId2"/>
          <a:stretch>
            <a:fillRect/>
          </a:stretch>
        </p:blipFill>
        <p:spPr>
          <a:xfrm>
            <a:off x="1431386" y="1201782"/>
            <a:ext cx="8817786" cy="5418365"/>
          </a:xfrm>
          <a:prstGeom prst="rect">
            <a:avLst/>
          </a:prstGeom>
        </p:spPr>
      </p:pic>
    </p:spTree>
    <p:extLst>
      <p:ext uri="{BB962C8B-B14F-4D97-AF65-F5344CB8AC3E}">
        <p14:creationId xmlns:p14="http://schemas.microsoft.com/office/powerpoint/2010/main" val="12168547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xmlns="" id="{6EDC2216-5E9B-452B-8911-675C99EAB988}"/>
              </a:ext>
            </a:extLst>
          </p:cNvPr>
          <p:cNvSpPr>
            <a:spLocks noGrp="1"/>
          </p:cNvSpPr>
          <p:nvPr>
            <p:ph type="dt" sz="half" idx="10"/>
          </p:nvPr>
        </p:nvSpPr>
        <p:spPr/>
        <p:txBody>
          <a:bodyPr/>
          <a:lstStyle/>
          <a:p>
            <a:pPr>
              <a:defRPr/>
            </a:pPr>
            <a:fld id="{7D3A6FC3-A3E4-4ED4-B193-A5B49A10DFC3}" type="datetime1">
              <a:rPr lang="de-DE" altLang="de-DE" smtClean="0"/>
              <a:t>14.11.18</a:t>
            </a:fld>
            <a:endParaRPr lang="de-DE" altLang="de-DE"/>
          </a:p>
        </p:txBody>
      </p:sp>
      <p:sp>
        <p:nvSpPr>
          <p:cNvPr id="3" name="Foliennummernplatzhalter 2">
            <a:extLst>
              <a:ext uri="{FF2B5EF4-FFF2-40B4-BE49-F238E27FC236}">
                <a16:creationId xmlns:a16="http://schemas.microsoft.com/office/drawing/2014/main" xmlns="" id="{0067275C-8C04-48FC-8EAF-60C67DE46BCD}"/>
              </a:ext>
            </a:extLst>
          </p:cNvPr>
          <p:cNvSpPr>
            <a:spLocks noGrp="1"/>
          </p:cNvSpPr>
          <p:nvPr>
            <p:ph type="sldNum" sz="quarter" idx="12"/>
          </p:nvPr>
        </p:nvSpPr>
        <p:spPr/>
        <p:txBody>
          <a:bodyPr/>
          <a:lstStyle/>
          <a:p>
            <a:fld id="{43317E7C-0B7C-437E-8F10-420ECC3D64D6}" type="slidenum">
              <a:rPr lang="de-DE" altLang="de-DE" smtClean="0"/>
              <a:pPr/>
              <a:t>4</a:t>
            </a:fld>
            <a:endParaRPr lang="de-DE" altLang="de-DE"/>
          </a:p>
        </p:txBody>
      </p:sp>
      <p:pic>
        <p:nvPicPr>
          <p:cNvPr id="4" name="Grafik 3">
            <a:extLst>
              <a:ext uri="{FF2B5EF4-FFF2-40B4-BE49-F238E27FC236}">
                <a16:creationId xmlns:a16="http://schemas.microsoft.com/office/drawing/2014/main" xmlns="" id="{D1596A59-EE99-4E33-B2FD-50FF7EEADEF1}"/>
              </a:ext>
            </a:extLst>
          </p:cNvPr>
          <p:cNvPicPr>
            <a:picLocks noChangeAspect="1"/>
          </p:cNvPicPr>
          <p:nvPr/>
        </p:nvPicPr>
        <p:blipFill rotWithShape="1">
          <a:blip r:embed="rId3"/>
          <a:srcRect l="68650" t="30759" b="23276"/>
          <a:stretch/>
        </p:blipFill>
        <p:spPr>
          <a:xfrm>
            <a:off x="8882744" y="2290355"/>
            <a:ext cx="1853668" cy="2525485"/>
          </a:xfrm>
          <a:prstGeom prst="rect">
            <a:avLst/>
          </a:prstGeom>
        </p:spPr>
      </p:pic>
      <p:graphicFrame>
        <p:nvGraphicFramePr>
          <p:cNvPr id="6" name="Objekt 5">
            <a:extLst>
              <a:ext uri="{FF2B5EF4-FFF2-40B4-BE49-F238E27FC236}">
                <a16:creationId xmlns:a16="http://schemas.microsoft.com/office/drawing/2014/main" xmlns="" id="{D65A87EB-994F-415E-8C90-3C7E4E33A5C6}"/>
              </a:ext>
            </a:extLst>
          </p:cNvPr>
          <p:cNvGraphicFramePr>
            <a:graphicFrameLocks noChangeAspect="1"/>
          </p:cNvGraphicFramePr>
          <p:nvPr>
            <p:extLst>
              <p:ext uri="{D42A27DB-BD31-4B8C-83A1-F6EECF244321}">
                <p14:modId xmlns:p14="http://schemas.microsoft.com/office/powerpoint/2010/main" val="188575820"/>
              </p:ext>
            </p:extLst>
          </p:nvPr>
        </p:nvGraphicFramePr>
        <p:xfrm>
          <a:off x="3570515" y="1057897"/>
          <a:ext cx="5956662" cy="5647703"/>
        </p:xfrm>
        <a:graphic>
          <a:graphicData uri="http://schemas.openxmlformats.org/presentationml/2006/ole">
            <mc:AlternateContent xmlns:mc="http://schemas.openxmlformats.org/markup-compatibility/2006">
              <mc:Choice xmlns:v="urn:schemas-microsoft-com:vml" Requires="v">
                <p:oleObj spid="_x0000_s1061" name="Document" r:id="rId5" imgW="5909865" imgH="5601081" progId="Word.Document.12">
                  <p:embed/>
                </p:oleObj>
              </mc:Choice>
              <mc:Fallback>
                <p:oleObj name="Document" r:id="rId5" imgW="5909865" imgH="5601081" progId="Word.Document.12">
                  <p:embed/>
                  <p:pic>
                    <p:nvPicPr>
                      <p:cNvPr id="0" name=""/>
                      <p:cNvPicPr/>
                      <p:nvPr/>
                    </p:nvPicPr>
                    <p:blipFill>
                      <a:blip r:embed="rId6"/>
                      <a:stretch>
                        <a:fillRect/>
                      </a:stretch>
                    </p:blipFill>
                    <p:spPr>
                      <a:xfrm>
                        <a:off x="3570515" y="1057897"/>
                        <a:ext cx="5956662" cy="5647703"/>
                      </a:xfrm>
                      <a:prstGeom prst="rect">
                        <a:avLst/>
                      </a:prstGeom>
                    </p:spPr>
                  </p:pic>
                </p:oleObj>
              </mc:Fallback>
            </mc:AlternateContent>
          </a:graphicData>
        </a:graphic>
      </p:graphicFrame>
    </p:spTree>
    <p:extLst>
      <p:ext uri="{BB962C8B-B14F-4D97-AF65-F5344CB8AC3E}">
        <p14:creationId xmlns:p14="http://schemas.microsoft.com/office/powerpoint/2010/main" val="35534745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CB9C93A9-2402-4CF9-849D-5D75630453FA}"/>
              </a:ext>
            </a:extLst>
          </p:cNvPr>
          <p:cNvSpPr>
            <a:spLocks noGrp="1"/>
          </p:cNvSpPr>
          <p:nvPr>
            <p:ph type="ctrTitle"/>
          </p:nvPr>
        </p:nvSpPr>
        <p:spPr/>
        <p:txBody>
          <a:bodyPr/>
          <a:lstStyle/>
          <a:p>
            <a:r>
              <a:rPr lang="de-DE" sz="2800" b="1" dirty="0"/>
              <a:t>Repräsentativbefragung SINUS</a:t>
            </a:r>
            <a:br>
              <a:rPr lang="de-DE" sz="2800" b="1" dirty="0"/>
            </a:br>
            <a:r>
              <a:rPr lang="de-DE" sz="2800" b="1" dirty="0"/>
              <a:t/>
            </a:r>
            <a:br>
              <a:rPr lang="de-DE" sz="2800" b="1" dirty="0"/>
            </a:br>
            <a:r>
              <a:rPr lang="de-DE" sz="2400" dirty="0"/>
              <a:t>2.380 Jugendliche im Alter von 14-27 Jahren </a:t>
            </a:r>
            <a:endParaRPr lang="de-DE" sz="2800" b="1" dirty="0"/>
          </a:p>
        </p:txBody>
      </p:sp>
      <p:sp>
        <p:nvSpPr>
          <p:cNvPr id="4" name="Datumsplatzhalter 3">
            <a:extLst>
              <a:ext uri="{FF2B5EF4-FFF2-40B4-BE49-F238E27FC236}">
                <a16:creationId xmlns:a16="http://schemas.microsoft.com/office/drawing/2014/main" xmlns="" id="{14ED420F-AA1C-4E3F-A534-1A64DEF5B507}"/>
              </a:ext>
            </a:extLst>
          </p:cNvPr>
          <p:cNvSpPr>
            <a:spLocks noGrp="1"/>
          </p:cNvSpPr>
          <p:nvPr>
            <p:ph type="dt" sz="half" idx="10"/>
          </p:nvPr>
        </p:nvSpPr>
        <p:spPr/>
        <p:txBody>
          <a:bodyPr/>
          <a:lstStyle/>
          <a:p>
            <a:pPr>
              <a:defRPr/>
            </a:pPr>
            <a:fld id="{E582FC28-8512-44B2-BCB1-27EAD079E1E8}" type="datetime1">
              <a:rPr lang="de-DE" altLang="de-DE" smtClean="0"/>
              <a:t>14.11.18</a:t>
            </a:fld>
            <a:endParaRPr lang="de-DE" altLang="de-DE"/>
          </a:p>
        </p:txBody>
      </p:sp>
      <p:sp>
        <p:nvSpPr>
          <p:cNvPr id="5" name="Foliennummernplatzhalter 4">
            <a:extLst>
              <a:ext uri="{FF2B5EF4-FFF2-40B4-BE49-F238E27FC236}">
                <a16:creationId xmlns:a16="http://schemas.microsoft.com/office/drawing/2014/main" xmlns="" id="{EACB0C88-3CC3-4310-AD12-98436E4EF7D4}"/>
              </a:ext>
            </a:extLst>
          </p:cNvPr>
          <p:cNvSpPr>
            <a:spLocks noGrp="1"/>
          </p:cNvSpPr>
          <p:nvPr>
            <p:ph type="sldNum" sz="quarter" idx="12"/>
          </p:nvPr>
        </p:nvSpPr>
        <p:spPr/>
        <p:txBody>
          <a:bodyPr/>
          <a:lstStyle/>
          <a:p>
            <a:fld id="{60373135-390F-449B-9A24-FC5BC22B4033}" type="slidenum">
              <a:rPr lang="de-DE" altLang="de-DE" smtClean="0"/>
              <a:pPr/>
              <a:t>5</a:t>
            </a:fld>
            <a:endParaRPr lang="de-DE" altLang="de-DE"/>
          </a:p>
        </p:txBody>
      </p:sp>
      <p:sp>
        <p:nvSpPr>
          <p:cNvPr id="6" name="Text Box 1041">
            <a:extLst>
              <a:ext uri="{FF2B5EF4-FFF2-40B4-BE49-F238E27FC236}">
                <a16:creationId xmlns:a16="http://schemas.microsoft.com/office/drawing/2014/main" xmlns="" id="{2F0392C7-028A-4CA2-9C77-01AB9E6EEFD1}"/>
              </a:ext>
            </a:extLst>
          </p:cNvPr>
          <p:cNvSpPr txBox="1">
            <a:spLocks noChangeArrowheads="1"/>
          </p:cNvSpPr>
          <p:nvPr/>
        </p:nvSpPr>
        <p:spPr bwMode="auto">
          <a:xfrm>
            <a:off x="5537200" y="5347063"/>
            <a:ext cx="6400800" cy="126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lIns="92075" tIns="46038" rIns="92075" bIns="46038"/>
          <a:lstStyle>
            <a:lvl1pPr eaLnBrk="0" hangingPunct="0">
              <a:spcBef>
                <a:spcPct val="20000"/>
              </a:spcBef>
              <a:buClr>
                <a:schemeClr val="accent2"/>
              </a:buClr>
              <a:buSzPct val="75000"/>
              <a:buFont typeface="Monotype Sorts" pitchFamily="2" charset="2"/>
              <a:buChar char="u"/>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tx1"/>
              </a:buClr>
              <a:buChar char="»"/>
              <a:defRPr sz="2400">
                <a:solidFill>
                  <a:schemeClr val="tx1"/>
                </a:solidFill>
                <a:latin typeface="Tahoma" pitchFamily="34" charset="0"/>
              </a:defRPr>
            </a:lvl3pPr>
            <a:lvl4pPr marL="1600200" indent="-228600" eaLnBrk="0" hangingPunct="0">
              <a:spcBef>
                <a:spcPct val="20000"/>
              </a:spcBef>
              <a:buClr>
                <a:schemeClr val="accent2"/>
              </a:buClr>
              <a:buSzPct val="65000"/>
              <a:buFont typeface="Monotype Sorts" pitchFamily="2" charset="2"/>
              <a:buChar char="u"/>
              <a:defRPr sz="2000">
                <a:solidFill>
                  <a:schemeClr val="tx1"/>
                </a:solidFill>
                <a:latin typeface="Tahoma" pitchFamily="34" charset="0"/>
              </a:defRPr>
            </a:lvl4pPr>
            <a:lvl5pPr marL="2057400" indent="-228600" eaLnBrk="0" hangingPunct="0">
              <a:spcBef>
                <a:spcPct val="20000"/>
              </a:spcBef>
              <a:buClr>
                <a:schemeClr val="tx1"/>
              </a:buClr>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tx1"/>
              </a:buClr>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tx1"/>
              </a:buClr>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tx1"/>
              </a:buClr>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tx1"/>
              </a:buClr>
              <a:buChar char="–"/>
              <a:defRPr sz="2000">
                <a:solidFill>
                  <a:schemeClr val="tx1"/>
                </a:solidFill>
                <a:latin typeface="Tahoma" pitchFamily="34" charset="0"/>
              </a:defRPr>
            </a:lvl9pPr>
          </a:lstStyle>
          <a:p>
            <a:pPr algn="r">
              <a:buFont typeface="Monotype Sorts" pitchFamily="2" charset="2"/>
              <a:buNone/>
            </a:pPr>
            <a:r>
              <a:rPr lang="de-DE" altLang="de-DE" sz="1400" b="1" dirty="0">
                <a:solidFill>
                  <a:srgbClr val="808080"/>
                </a:solidFill>
                <a:latin typeface="Calibri" panose="020F0502020204030204" pitchFamily="34" charset="0"/>
                <a:cs typeface="Arial" pitchFamily="34" charset="0"/>
              </a:rPr>
              <a:t> </a:t>
            </a:r>
            <a:r>
              <a:rPr lang="de-DE" altLang="de-DE" sz="1600" b="1" dirty="0">
                <a:latin typeface="Calibri" panose="020F0502020204030204" pitchFamily="34" charset="0"/>
                <a:cs typeface="Arial" pitchFamily="34" charset="0"/>
              </a:rPr>
              <a:t>SINUS Institut</a:t>
            </a:r>
          </a:p>
          <a:p>
            <a:pPr algn="r">
              <a:buFont typeface="Monotype Sorts" pitchFamily="2" charset="2"/>
              <a:buNone/>
            </a:pPr>
            <a:r>
              <a:rPr lang="de-DE" altLang="de-DE" sz="1600" b="1" dirty="0">
                <a:latin typeface="Calibri" panose="020F0502020204030204" pitchFamily="34" charset="0"/>
                <a:cs typeface="Arial" pitchFamily="34" charset="0"/>
              </a:rPr>
              <a:t>Dr. Silke Borgstedt</a:t>
            </a:r>
          </a:p>
          <a:p>
            <a:pPr algn="r">
              <a:buNone/>
            </a:pPr>
            <a:r>
              <a:rPr lang="de-DE" altLang="de-DE" sz="1600" b="1" dirty="0">
                <a:latin typeface="Calibri" panose="020F0502020204030204" pitchFamily="34" charset="0"/>
                <a:cs typeface="Arial" pitchFamily="34" charset="0"/>
              </a:rPr>
              <a:t>			silke.borgstedt@sinus-institut.de</a:t>
            </a:r>
            <a:r>
              <a:rPr lang="de-DE" altLang="de-DE" sz="700" dirty="0">
                <a:solidFill>
                  <a:srgbClr val="006600"/>
                </a:solidFill>
                <a:latin typeface="BankGothic Md BT"/>
                <a:cs typeface="Arial" pitchFamily="34" charset="0"/>
              </a:rPr>
              <a:t>						</a:t>
            </a:r>
            <a:r>
              <a:rPr lang="it-IT" altLang="de-DE" sz="700" dirty="0">
                <a:solidFill>
                  <a:srgbClr val="006600"/>
                </a:solidFill>
                <a:latin typeface="BankGothic Md BT"/>
                <a:cs typeface="Arial" pitchFamily="34" charset="0"/>
              </a:rPr>
              <a:t>						</a:t>
            </a:r>
            <a:endParaRPr lang="de-DE" altLang="de-DE" dirty="0">
              <a:latin typeface="Times New Roman" pitchFamily="18" charset="0"/>
              <a:cs typeface="Arial" pitchFamily="34" charset="0"/>
            </a:endParaRPr>
          </a:p>
        </p:txBody>
      </p:sp>
    </p:spTree>
    <p:extLst>
      <p:ext uri="{BB962C8B-B14F-4D97-AF65-F5344CB8AC3E}">
        <p14:creationId xmlns:p14="http://schemas.microsoft.com/office/powerpoint/2010/main" val="9869826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xmlns="" id="{6A9475AC-26B9-4FF3-B862-4CD7CAF7BA0A}"/>
              </a:ext>
            </a:extLst>
          </p:cNvPr>
          <p:cNvSpPr>
            <a:spLocks noGrp="1"/>
          </p:cNvSpPr>
          <p:nvPr>
            <p:ph type="dt" sz="half" idx="10"/>
          </p:nvPr>
        </p:nvSpPr>
        <p:spPr/>
        <p:txBody>
          <a:bodyPr/>
          <a:lstStyle/>
          <a:p>
            <a:pPr>
              <a:defRPr/>
            </a:pPr>
            <a:fld id="{7D3A6FC3-A3E4-4ED4-B193-A5B49A10DFC3}" type="datetime1">
              <a:rPr lang="de-DE" altLang="de-DE" smtClean="0"/>
              <a:t>14.11.18</a:t>
            </a:fld>
            <a:endParaRPr lang="de-DE" altLang="de-DE"/>
          </a:p>
        </p:txBody>
      </p:sp>
      <p:sp>
        <p:nvSpPr>
          <p:cNvPr id="3" name="Foliennummernplatzhalter 2">
            <a:extLst>
              <a:ext uri="{FF2B5EF4-FFF2-40B4-BE49-F238E27FC236}">
                <a16:creationId xmlns:a16="http://schemas.microsoft.com/office/drawing/2014/main" xmlns="" id="{C517AE78-FC4D-48D6-9933-99A8D78BCE22}"/>
              </a:ext>
            </a:extLst>
          </p:cNvPr>
          <p:cNvSpPr>
            <a:spLocks noGrp="1"/>
          </p:cNvSpPr>
          <p:nvPr>
            <p:ph type="sldNum" sz="quarter" idx="12"/>
          </p:nvPr>
        </p:nvSpPr>
        <p:spPr/>
        <p:txBody>
          <a:bodyPr/>
          <a:lstStyle/>
          <a:p>
            <a:fld id="{43317E7C-0B7C-437E-8F10-420ECC3D64D6}" type="slidenum">
              <a:rPr lang="de-DE" altLang="de-DE" smtClean="0"/>
              <a:pPr/>
              <a:t>6</a:t>
            </a:fld>
            <a:endParaRPr lang="de-DE" altLang="de-DE"/>
          </a:p>
        </p:txBody>
      </p:sp>
      <p:pic>
        <p:nvPicPr>
          <p:cNvPr id="4" name="Grafik 3">
            <a:extLst>
              <a:ext uri="{FF2B5EF4-FFF2-40B4-BE49-F238E27FC236}">
                <a16:creationId xmlns:a16="http://schemas.microsoft.com/office/drawing/2014/main" xmlns="" id="{B75E4310-5F80-4FA7-B7EE-7B0C2768B21C}"/>
              </a:ext>
            </a:extLst>
          </p:cNvPr>
          <p:cNvPicPr>
            <a:picLocks noChangeAspect="1"/>
          </p:cNvPicPr>
          <p:nvPr/>
        </p:nvPicPr>
        <p:blipFill rotWithShape="1">
          <a:blip r:embed="rId2"/>
          <a:srcRect t="15388"/>
          <a:stretch/>
        </p:blipFill>
        <p:spPr>
          <a:xfrm>
            <a:off x="809896" y="1733006"/>
            <a:ext cx="11016343" cy="5046617"/>
          </a:xfrm>
          <a:prstGeom prst="rect">
            <a:avLst/>
          </a:prstGeom>
        </p:spPr>
      </p:pic>
      <p:sp>
        <p:nvSpPr>
          <p:cNvPr id="5" name="Titel 1">
            <a:extLst>
              <a:ext uri="{FF2B5EF4-FFF2-40B4-BE49-F238E27FC236}">
                <a16:creationId xmlns:a16="http://schemas.microsoft.com/office/drawing/2014/main" xmlns="" id="{78832C31-1B8A-4694-8D5E-828E4D3BDFF6}"/>
              </a:ext>
            </a:extLst>
          </p:cNvPr>
          <p:cNvSpPr txBox="1">
            <a:spLocks/>
          </p:cNvSpPr>
          <p:nvPr/>
        </p:nvSpPr>
        <p:spPr>
          <a:xfrm>
            <a:off x="914400" y="1292700"/>
            <a:ext cx="10363200" cy="682280"/>
          </a:xfrm>
          <a:prstGeom prst="rect">
            <a:avLst/>
          </a:prstGeom>
        </p:spPr>
        <p:txBody>
          <a:bodyPr/>
          <a:lstStyle>
            <a:lvl1pPr algn="ctr" rtl="0" eaLnBrk="0" fontAlgn="base" hangingPunct="0">
              <a:spcBef>
                <a:spcPct val="0"/>
              </a:spcBef>
              <a:spcAft>
                <a:spcPct val="0"/>
              </a:spcAft>
              <a:defRPr sz="3600">
                <a:solidFill>
                  <a:schemeClr val="tx2"/>
                </a:solidFill>
                <a:latin typeface="Calibri" panose="020F0502020204030204" pitchFamily="34" charset="0"/>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a:r>
              <a:rPr lang="de-DE" sz="2400" b="1" kern="0" dirty="0"/>
              <a:t>Teilnahme an organisierten Auslandsaufenthalten</a:t>
            </a:r>
          </a:p>
        </p:txBody>
      </p:sp>
    </p:spTree>
    <p:extLst>
      <p:ext uri="{BB962C8B-B14F-4D97-AF65-F5344CB8AC3E}">
        <p14:creationId xmlns:p14="http://schemas.microsoft.com/office/powerpoint/2010/main" val="1423883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xmlns="" id="{9320F474-0F32-4378-A26D-91EF9B7A64AD}"/>
              </a:ext>
            </a:extLst>
          </p:cNvPr>
          <p:cNvSpPr>
            <a:spLocks noGrp="1"/>
          </p:cNvSpPr>
          <p:nvPr>
            <p:ph type="dt" sz="half" idx="10"/>
          </p:nvPr>
        </p:nvSpPr>
        <p:spPr/>
        <p:txBody>
          <a:bodyPr/>
          <a:lstStyle/>
          <a:p>
            <a:pPr>
              <a:defRPr/>
            </a:pPr>
            <a:fld id="{7D3A6FC3-A3E4-4ED4-B193-A5B49A10DFC3}" type="datetime1">
              <a:rPr lang="de-DE" altLang="de-DE" smtClean="0"/>
              <a:t>14.11.18</a:t>
            </a:fld>
            <a:endParaRPr lang="de-DE" altLang="de-DE"/>
          </a:p>
        </p:txBody>
      </p:sp>
      <p:sp>
        <p:nvSpPr>
          <p:cNvPr id="3" name="Foliennummernplatzhalter 2">
            <a:extLst>
              <a:ext uri="{FF2B5EF4-FFF2-40B4-BE49-F238E27FC236}">
                <a16:creationId xmlns:a16="http://schemas.microsoft.com/office/drawing/2014/main" xmlns="" id="{9BA935CE-A2A3-409F-9746-769BD199F43D}"/>
              </a:ext>
            </a:extLst>
          </p:cNvPr>
          <p:cNvSpPr>
            <a:spLocks noGrp="1"/>
          </p:cNvSpPr>
          <p:nvPr>
            <p:ph type="sldNum" sz="quarter" idx="12"/>
          </p:nvPr>
        </p:nvSpPr>
        <p:spPr/>
        <p:txBody>
          <a:bodyPr/>
          <a:lstStyle/>
          <a:p>
            <a:fld id="{43317E7C-0B7C-437E-8F10-420ECC3D64D6}" type="slidenum">
              <a:rPr lang="de-DE" altLang="de-DE" smtClean="0"/>
              <a:pPr/>
              <a:t>7</a:t>
            </a:fld>
            <a:endParaRPr lang="de-DE" altLang="de-DE"/>
          </a:p>
        </p:txBody>
      </p:sp>
      <p:pic>
        <p:nvPicPr>
          <p:cNvPr id="4" name="Grafik 3">
            <a:extLst>
              <a:ext uri="{FF2B5EF4-FFF2-40B4-BE49-F238E27FC236}">
                <a16:creationId xmlns:a16="http://schemas.microsoft.com/office/drawing/2014/main" xmlns="" id="{504486E5-BAF5-473C-97B9-E79749CD0FEE}"/>
              </a:ext>
            </a:extLst>
          </p:cNvPr>
          <p:cNvPicPr>
            <a:picLocks noChangeAspect="1"/>
          </p:cNvPicPr>
          <p:nvPr/>
        </p:nvPicPr>
        <p:blipFill>
          <a:blip r:embed="rId2"/>
          <a:stretch>
            <a:fillRect/>
          </a:stretch>
        </p:blipFill>
        <p:spPr>
          <a:xfrm>
            <a:off x="682262" y="2402911"/>
            <a:ext cx="11196229" cy="3777589"/>
          </a:xfrm>
          <a:prstGeom prst="rect">
            <a:avLst/>
          </a:prstGeom>
        </p:spPr>
      </p:pic>
      <p:sp>
        <p:nvSpPr>
          <p:cNvPr id="5" name="Titel 1">
            <a:extLst>
              <a:ext uri="{FF2B5EF4-FFF2-40B4-BE49-F238E27FC236}">
                <a16:creationId xmlns:a16="http://schemas.microsoft.com/office/drawing/2014/main" xmlns="" id="{157F3DF8-BFF8-4511-91A1-31C8687B5BBE}"/>
              </a:ext>
            </a:extLst>
          </p:cNvPr>
          <p:cNvSpPr txBox="1">
            <a:spLocks/>
          </p:cNvSpPr>
          <p:nvPr/>
        </p:nvSpPr>
        <p:spPr>
          <a:xfrm>
            <a:off x="914400" y="1292700"/>
            <a:ext cx="10363200" cy="682280"/>
          </a:xfrm>
          <a:prstGeom prst="rect">
            <a:avLst/>
          </a:prstGeom>
        </p:spPr>
        <p:txBody>
          <a:bodyPr/>
          <a:lstStyle>
            <a:lvl1pPr algn="ctr" rtl="0" eaLnBrk="0" fontAlgn="base" hangingPunct="0">
              <a:spcBef>
                <a:spcPct val="0"/>
              </a:spcBef>
              <a:spcAft>
                <a:spcPct val="0"/>
              </a:spcAft>
              <a:defRPr sz="3600">
                <a:solidFill>
                  <a:schemeClr val="tx2"/>
                </a:solidFill>
                <a:latin typeface="Calibri" panose="020F0502020204030204" pitchFamily="34" charset="0"/>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r>
              <a:rPr lang="de-DE" sz="2400" b="1" kern="0" dirty="0"/>
              <a:t>Informationsquellen zu organisierten Auslandsaufenthalten</a:t>
            </a:r>
          </a:p>
          <a:p>
            <a:r>
              <a:rPr lang="de-DE" sz="2000" kern="0" dirty="0"/>
              <a:t>Prozentualer Anteil der Befragten, die in der jeweiligen Quelle davon gehört haben</a:t>
            </a:r>
          </a:p>
          <a:p>
            <a:endParaRPr lang="de-DE" sz="2400" b="1" kern="0" dirty="0"/>
          </a:p>
        </p:txBody>
      </p:sp>
    </p:spTree>
    <p:extLst>
      <p:ext uri="{BB962C8B-B14F-4D97-AF65-F5344CB8AC3E}">
        <p14:creationId xmlns:p14="http://schemas.microsoft.com/office/powerpoint/2010/main" val="29639028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xmlns="" id="{48FD8E5F-A3FF-499E-A529-7A8167432ACA}"/>
              </a:ext>
            </a:extLst>
          </p:cNvPr>
          <p:cNvSpPr>
            <a:spLocks noGrp="1"/>
          </p:cNvSpPr>
          <p:nvPr>
            <p:ph type="dt" sz="half" idx="10"/>
          </p:nvPr>
        </p:nvSpPr>
        <p:spPr/>
        <p:txBody>
          <a:bodyPr/>
          <a:lstStyle/>
          <a:p>
            <a:pPr>
              <a:defRPr/>
            </a:pPr>
            <a:fld id="{7D3A6FC3-A3E4-4ED4-B193-A5B49A10DFC3}" type="datetime1">
              <a:rPr lang="de-DE" altLang="de-DE" smtClean="0"/>
              <a:t>14.11.18</a:t>
            </a:fld>
            <a:endParaRPr lang="de-DE" altLang="de-DE"/>
          </a:p>
        </p:txBody>
      </p:sp>
      <p:sp>
        <p:nvSpPr>
          <p:cNvPr id="3" name="Foliennummernplatzhalter 2">
            <a:extLst>
              <a:ext uri="{FF2B5EF4-FFF2-40B4-BE49-F238E27FC236}">
                <a16:creationId xmlns:a16="http://schemas.microsoft.com/office/drawing/2014/main" xmlns="" id="{9CCBF2CB-B935-4107-AC34-C0C77B7C08D0}"/>
              </a:ext>
            </a:extLst>
          </p:cNvPr>
          <p:cNvSpPr>
            <a:spLocks noGrp="1"/>
          </p:cNvSpPr>
          <p:nvPr>
            <p:ph type="sldNum" sz="quarter" idx="12"/>
          </p:nvPr>
        </p:nvSpPr>
        <p:spPr/>
        <p:txBody>
          <a:bodyPr/>
          <a:lstStyle/>
          <a:p>
            <a:fld id="{43317E7C-0B7C-437E-8F10-420ECC3D64D6}" type="slidenum">
              <a:rPr lang="de-DE" altLang="de-DE" smtClean="0"/>
              <a:pPr/>
              <a:t>8</a:t>
            </a:fld>
            <a:endParaRPr lang="de-DE" altLang="de-DE"/>
          </a:p>
        </p:txBody>
      </p:sp>
      <p:pic>
        <p:nvPicPr>
          <p:cNvPr id="4" name="Grafik 3">
            <a:extLst>
              <a:ext uri="{FF2B5EF4-FFF2-40B4-BE49-F238E27FC236}">
                <a16:creationId xmlns:a16="http://schemas.microsoft.com/office/drawing/2014/main" xmlns="" id="{C85F9345-0FAF-4F8B-92A7-5376256B60CE}"/>
              </a:ext>
            </a:extLst>
          </p:cNvPr>
          <p:cNvPicPr>
            <a:picLocks noChangeAspect="1"/>
          </p:cNvPicPr>
          <p:nvPr/>
        </p:nvPicPr>
        <p:blipFill>
          <a:blip r:embed="rId2"/>
          <a:stretch>
            <a:fillRect/>
          </a:stretch>
        </p:blipFill>
        <p:spPr>
          <a:xfrm>
            <a:off x="914400" y="1789205"/>
            <a:ext cx="6842216" cy="1778636"/>
          </a:xfrm>
          <a:prstGeom prst="rect">
            <a:avLst/>
          </a:prstGeom>
        </p:spPr>
      </p:pic>
      <p:pic>
        <p:nvPicPr>
          <p:cNvPr id="5" name="Grafik 4">
            <a:extLst>
              <a:ext uri="{FF2B5EF4-FFF2-40B4-BE49-F238E27FC236}">
                <a16:creationId xmlns:a16="http://schemas.microsoft.com/office/drawing/2014/main" xmlns="" id="{A16F5A65-EC40-4C77-8EE8-4D6649588C99}"/>
              </a:ext>
            </a:extLst>
          </p:cNvPr>
          <p:cNvPicPr>
            <a:picLocks noChangeAspect="1"/>
          </p:cNvPicPr>
          <p:nvPr/>
        </p:nvPicPr>
        <p:blipFill>
          <a:blip r:embed="rId3"/>
          <a:stretch>
            <a:fillRect/>
          </a:stretch>
        </p:blipFill>
        <p:spPr>
          <a:xfrm>
            <a:off x="1828800" y="4231629"/>
            <a:ext cx="7349322" cy="1661949"/>
          </a:xfrm>
          <a:prstGeom prst="rect">
            <a:avLst/>
          </a:prstGeom>
        </p:spPr>
      </p:pic>
      <p:pic>
        <p:nvPicPr>
          <p:cNvPr id="6" name="Grafik 5">
            <a:extLst>
              <a:ext uri="{FF2B5EF4-FFF2-40B4-BE49-F238E27FC236}">
                <a16:creationId xmlns:a16="http://schemas.microsoft.com/office/drawing/2014/main" xmlns="" id="{A36ABDD2-E111-4F73-BCB5-4F902785FEAF}"/>
              </a:ext>
            </a:extLst>
          </p:cNvPr>
          <p:cNvPicPr>
            <a:picLocks noChangeAspect="1"/>
          </p:cNvPicPr>
          <p:nvPr/>
        </p:nvPicPr>
        <p:blipFill>
          <a:blip r:embed="rId4"/>
          <a:stretch>
            <a:fillRect/>
          </a:stretch>
        </p:blipFill>
        <p:spPr>
          <a:xfrm>
            <a:off x="7704228" y="6391468"/>
            <a:ext cx="2809875" cy="276225"/>
          </a:xfrm>
          <a:prstGeom prst="rect">
            <a:avLst/>
          </a:prstGeom>
        </p:spPr>
      </p:pic>
      <p:sp>
        <p:nvSpPr>
          <p:cNvPr id="7" name="Titel 1">
            <a:extLst>
              <a:ext uri="{FF2B5EF4-FFF2-40B4-BE49-F238E27FC236}">
                <a16:creationId xmlns:a16="http://schemas.microsoft.com/office/drawing/2014/main" xmlns="" id="{A1577DC4-3063-4DB8-8285-86F82B3FEBAA}"/>
              </a:ext>
            </a:extLst>
          </p:cNvPr>
          <p:cNvSpPr txBox="1">
            <a:spLocks/>
          </p:cNvSpPr>
          <p:nvPr/>
        </p:nvSpPr>
        <p:spPr>
          <a:xfrm>
            <a:off x="914400" y="1292700"/>
            <a:ext cx="10363200" cy="605769"/>
          </a:xfrm>
          <a:prstGeom prst="rect">
            <a:avLst/>
          </a:prstGeom>
        </p:spPr>
        <p:txBody>
          <a:bodyPr/>
          <a:lstStyle>
            <a:lvl1pPr algn="ctr" rtl="0" eaLnBrk="0" fontAlgn="base" hangingPunct="0">
              <a:spcBef>
                <a:spcPct val="0"/>
              </a:spcBef>
              <a:spcAft>
                <a:spcPct val="0"/>
              </a:spcAft>
              <a:defRPr sz="3600">
                <a:solidFill>
                  <a:schemeClr val="tx2"/>
                </a:solidFill>
                <a:latin typeface="Calibri" panose="020F0502020204030204" pitchFamily="34" charset="0"/>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a:r>
              <a:rPr lang="de-DE" sz="2400" b="1" kern="0" dirty="0"/>
              <a:t>Vermutete Schwierigkeiten vor organisiertem Auslandsaufenthalt</a:t>
            </a:r>
          </a:p>
        </p:txBody>
      </p:sp>
      <p:sp>
        <p:nvSpPr>
          <p:cNvPr id="8" name="Titel 1">
            <a:extLst>
              <a:ext uri="{FF2B5EF4-FFF2-40B4-BE49-F238E27FC236}">
                <a16:creationId xmlns:a16="http://schemas.microsoft.com/office/drawing/2014/main" xmlns="" id="{DC45F429-924A-4FE1-95EB-0211FA21D936}"/>
              </a:ext>
            </a:extLst>
          </p:cNvPr>
          <p:cNvSpPr txBox="1">
            <a:spLocks/>
          </p:cNvSpPr>
          <p:nvPr/>
        </p:nvSpPr>
        <p:spPr>
          <a:xfrm>
            <a:off x="914400" y="3585066"/>
            <a:ext cx="10363200" cy="605769"/>
          </a:xfrm>
          <a:prstGeom prst="rect">
            <a:avLst/>
          </a:prstGeom>
        </p:spPr>
        <p:txBody>
          <a:bodyPr/>
          <a:lstStyle>
            <a:lvl1pPr algn="ctr" rtl="0" eaLnBrk="0" fontAlgn="base" hangingPunct="0">
              <a:spcBef>
                <a:spcPct val="0"/>
              </a:spcBef>
              <a:spcAft>
                <a:spcPct val="0"/>
              </a:spcAft>
              <a:defRPr sz="3600">
                <a:solidFill>
                  <a:schemeClr val="tx2"/>
                </a:solidFill>
                <a:latin typeface="Calibri" panose="020F0502020204030204" pitchFamily="34" charset="0"/>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a:r>
              <a:rPr lang="de-DE" sz="2400" b="1" kern="0" dirty="0"/>
              <a:t>Negative Erfahrungen bei organisiertem Auslandsaufenthalt</a:t>
            </a:r>
          </a:p>
        </p:txBody>
      </p:sp>
      <p:pic>
        <p:nvPicPr>
          <p:cNvPr id="9" name="Grafik 8">
            <a:extLst>
              <a:ext uri="{FF2B5EF4-FFF2-40B4-BE49-F238E27FC236}">
                <a16:creationId xmlns:a16="http://schemas.microsoft.com/office/drawing/2014/main" xmlns="" id="{343BEAA2-DDB7-4D2B-9773-869E5C559649}"/>
              </a:ext>
            </a:extLst>
          </p:cNvPr>
          <p:cNvPicPr>
            <a:picLocks noChangeAspect="1"/>
          </p:cNvPicPr>
          <p:nvPr/>
        </p:nvPicPr>
        <p:blipFill>
          <a:blip r:embed="rId5"/>
          <a:stretch>
            <a:fillRect/>
          </a:stretch>
        </p:blipFill>
        <p:spPr>
          <a:xfrm>
            <a:off x="5192214" y="6443855"/>
            <a:ext cx="2190750" cy="171450"/>
          </a:xfrm>
          <a:prstGeom prst="rect">
            <a:avLst/>
          </a:prstGeom>
        </p:spPr>
      </p:pic>
    </p:spTree>
    <p:extLst>
      <p:ext uri="{BB962C8B-B14F-4D97-AF65-F5344CB8AC3E}">
        <p14:creationId xmlns:p14="http://schemas.microsoft.com/office/powerpoint/2010/main" val="36548047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xmlns="" id="{799C4306-117F-466F-BE14-9A651BA14C02}"/>
              </a:ext>
            </a:extLst>
          </p:cNvPr>
          <p:cNvSpPr>
            <a:spLocks noGrp="1"/>
          </p:cNvSpPr>
          <p:nvPr>
            <p:ph type="dt" sz="half" idx="10"/>
          </p:nvPr>
        </p:nvSpPr>
        <p:spPr/>
        <p:txBody>
          <a:bodyPr/>
          <a:lstStyle/>
          <a:p>
            <a:pPr>
              <a:defRPr/>
            </a:pPr>
            <a:fld id="{7D3A6FC3-A3E4-4ED4-B193-A5B49A10DFC3}" type="datetime1">
              <a:rPr lang="de-DE" altLang="de-DE" smtClean="0"/>
              <a:t>14.11.18</a:t>
            </a:fld>
            <a:endParaRPr lang="de-DE" altLang="de-DE"/>
          </a:p>
        </p:txBody>
      </p:sp>
      <p:sp>
        <p:nvSpPr>
          <p:cNvPr id="3" name="Foliennummernplatzhalter 2">
            <a:extLst>
              <a:ext uri="{FF2B5EF4-FFF2-40B4-BE49-F238E27FC236}">
                <a16:creationId xmlns:a16="http://schemas.microsoft.com/office/drawing/2014/main" xmlns="" id="{CBDECB97-4C51-44CE-A29B-41329089378E}"/>
              </a:ext>
            </a:extLst>
          </p:cNvPr>
          <p:cNvSpPr>
            <a:spLocks noGrp="1"/>
          </p:cNvSpPr>
          <p:nvPr>
            <p:ph type="sldNum" sz="quarter" idx="12"/>
          </p:nvPr>
        </p:nvSpPr>
        <p:spPr/>
        <p:txBody>
          <a:bodyPr/>
          <a:lstStyle/>
          <a:p>
            <a:fld id="{43317E7C-0B7C-437E-8F10-420ECC3D64D6}" type="slidenum">
              <a:rPr lang="de-DE" altLang="de-DE" smtClean="0"/>
              <a:pPr/>
              <a:t>9</a:t>
            </a:fld>
            <a:endParaRPr lang="de-DE" altLang="de-DE"/>
          </a:p>
        </p:txBody>
      </p:sp>
      <p:pic>
        <p:nvPicPr>
          <p:cNvPr id="4" name="Grafik 3">
            <a:extLst>
              <a:ext uri="{FF2B5EF4-FFF2-40B4-BE49-F238E27FC236}">
                <a16:creationId xmlns:a16="http://schemas.microsoft.com/office/drawing/2014/main" xmlns="" id="{23EE51F8-8645-4073-BF4D-49EA203535B7}"/>
              </a:ext>
            </a:extLst>
          </p:cNvPr>
          <p:cNvPicPr>
            <a:picLocks noChangeAspect="1"/>
          </p:cNvPicPr>
          <p:nvPr/>
        </p:nvPicPr>
        <p:blipFill>
          <a:blip r:embed="rId2"/>
          <a:stretch>
            <a:fillRect/>
          </a:stretch>
        </p:blipFill>
        <p:spPr>
          <a:xfrm>
            <a:off x="731520" y="1709781"/>
            <a:ext cx="11103429" cy="5122092"/>
          </a:xfrm>
          <a:prstGeom prst="rect">
            <a:avLst/>
          </a:prstGeom>
        </p:spPr>
      </p:pic>
      <p:sp>
        <p:nvSpPr>
          <p:cNvPr id="5" name="Titel 1">
            <a:extLst>
              <a:ext uri="{FF2B5EF4-FFF2-40B4-BE49-F238E27FC236}">
                <a16:creationId xmlns:a16="http://schemas.microsoft.com/office/drawing/2014/main" xmlns="" id="{0E2F7140-790B-487A-8185-1E70AFB7A562}"/>
              </a:ext>
            </a:extLst>
          </p:cNvPr>
          <p:cNvSpPr txBox="1">
            <a:spLocks/>
          </p:cNvSpPr>
          <p:nvPr/>
        </p:nvSpPr>
        <p:spPr>
          <a:xfrm>
            <a:off x="914400" y="1292700"/>
            <a:ext cx="10363200" cy="682280"/>
          </a:xfrm>
          <a:prstGeom prst="rect">
            <a:avLst/>
          </a:prstGeom>
        </p:spPr>
        <p:txBody>
          <a:bodyPr/>
          <a:lstStyle>
            <a:lvl1pPr algn="ctr" rtl="0" eaLnBrk="0" fontAlgn="base" hangingPunct="0">
              <a:spcBef>
                <a:spcPct val="0"/>
              </a:spcBef>
              <a:spcAft>
                <a:spcPct val="0"/>
              </a:spcAft>
              <a:defRPr sz="3600">
                <a:solidFill>
                  <a:schemeClr val="tx2"/>
                </a:solidFill>
                <a:latin typeface="Calibri" panose="020F0502020204030204" pitchFamily="34" charset="0"/>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r>
              <a:rPr lang="de-DE" sz="2400" b="1" kern="0" dirty="0"/>
              <a:t>Zielgruppen des internationalen Jugendaustauschs</a:t>
            </a:r>
          </a:p>
        </p:txBody>
      </p:sp>
    </p:spTree>
    <p:extLst>
      <p:ext uri="{BB962C8B-B14F-4D97-AF65-F5344CB8AC3E}">
        <p14:creationId xmlns:p14="http://schemas.microsoft.com/office/powerpoint/2010/main" val="2041412822"/>
      </p:ext>
    </p:extLst>
  </p:cSld>
  <p:clrMapOvr>
    <a:masterClrMapping/>
  </p:clrMapOvr>
</p:sld>
</file>

<file path=ppt/theme/theme1.xml><?xml version="1.0" encoding="utf-8"?>
<a:theme xmlns:a="http://schemas.openxmlformats.org/drawingml/2006/main" name="Benutzerdefiniertes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4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andarddesign">
      <a:majorFont>
        <a:latin typeface="Times New Roman"/>
        <a:ea typeface=""/>
        <a:cs typeface=""/>
      </a:majorFont>
      <a:minorFont>
        <a:latin typeface="Times New Roman"/>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5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andarddesign">
      <a:majorFont>
        <a:latin typeface="Times New Roman"/>
        <a:ea typeface=""/>
        <a:cs typeface=""/>
      </a:majorFont>
      <a:minorFont>
        <a:latin typeface="Times New Roman"/>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6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andarddesign">
      <a:majorFont>
        <a:latin typeface="Times New Roman"/>
        <a:ea typeface=""/>
        <a:cs typeface=""/>
      </a:majorFont>
      <a:minorFont>
        <a:latin typeface="Times New Roman"/>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7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andarddesign">
      <a:majorFont>
        <a:latin typeface="Times New Roman"/>
        <a:ea typeface=""/>
        <a:cs typeface=""/>
      </a:majorFont>
      <a:minorFont>
        <a:latin typeface="Times New Roman"/>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8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andarddesign">
      <a:majorFont>
        <a:latin typeface="Times New Roman"/>
        <a:ea typeface=""/>
        <a:cs typeface=""/>
      </a:majorFont>
      <a:minorFont>
        <a:latin typeface="Times New Roman"/>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_Standard WI ohne Randleiste">
  <a:themeElements>
    <a:clrScheme name="Normal W Ilg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Normal W Ilg">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24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24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Normal W Ilg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Normal W Ilg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Normal W Ilg 3">
        <a:dk1>
          <a:srgbClr val="000000"/>
        </a:dk1>
        <a:lt1>
          <a:srgbClr val="FFFFFF"/>
        </a:lt1>
        <a:dk2>
          <a:srgbClr val="000000"/>
        </a:dk2>
        <a:lt2>
          <a:srgbClr val="5F5F5F"/>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Normal W Ilg 4">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Normal W Ilg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Normal W Ilg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
      <a:clrScheme name="Normal W Ilg 7">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BSO999929 xmlns="http://www.datev.de/BSOffice/999929">fe435c99-904c-436f-8cd5-b35743751e6b</BSO999929>
</file>

<file path=customXml/itemProps1.xml><?xml version="1.0" encoding="utf-8"?>
<ds:datastoreItem xmlns:ds="http://schemas.openxmlformats.org/officeDocument/2006/customXml" ds:itemID="{57721B1D-682C-492F-8FD3-48B7AFF3F71E}">
  <ds:schemaRefs>
    <ds:schemaRef ds:uri="http://www.datev.de/BSOffice/999929"/>
  </ds:schemaRefs>
</ds:datastoreItem>
</file>

<file path=docProps/app.xml><?xml version="1.0" encoding="utf-8"?>
<Properties xmlns="http://schemas.openxmlformats.org/officeDocument/2006/extended-properties" xmlns:vt="http://schemas.openxmlformats.org/officeDocument/2006/docPropsVTypes">
  <TotalTime>0</TotalTime>
  <Words>1498</Words>
  <Application>Microsoft Office PowerPoint</Application>
  <PresentationFormat>Breitbild</PresentationFormat>
  <Paragraphs>262</Paragraphs>
  <Slides>29</Slides>
  <Notes>2</Notes>
  <HiddenSlides>0</HiddenSlides>
  <MMClips>0</MMClips>
  <ScaleCrop>false</ScaleCrop>
  <HeadingPairs>
    <vt:vector size="8" baseType="variant">
      <vt:variant>
        <vt:lpstr>Verwendete Schriftarten</vt:lpstr>
      </vt:variant>
      <vt:variant>
        <vt:i4>10</vt:i4>
      </vt:variant>
      <vt:variant>
        <vt:lpstr>Design</vt:lpstr>
      </vt:variant>
      <vt:variant>
        <vt:i4>7</vt:i4>
      </vt:variant>
      <vt:variant>
        <vt:lpstr>Eingebettete OLE-Server</vt:lpstr>
      </vt:variant>
      <vt:variant>
        <vt:i4>1</vt:i4>
      </vt:variant>
      <vt:variant>
        <vt:lpstr>Folientitel</vt:lpstr>
      </vt:variant>
      <vt:variant>
        <vt:i4>29</vt:i4>
      </vt:variant>
    </vt:vector>
  </HeadingPairs>
  <TitlesOfParts>
    <vt:vector size="47" baseType="lpstr">
      <vt:lpstr>ＭＳ Ｐゴシック</vt:lpstr>
      <vt:lpstr>Arial</vt:lpstr>
      <vt:lpstr>BankGothic Md BT</vt:lpstr>
      <vt:lpstr>Calibri</vt:lpstr>
      <vt:lpstr>Calibri Light</vt:lpstr>
      <vt:lpstr>Monotype Sorts</vt:lpstr>
      <vt:lpstr>Symbol</vt:lpstr>
      <vt:lpstr>Tahoma</vt:lpstr>
      <vt:lpstr>Times New Roman</vt:lpstr>
      <vt:lpstr>Wingdings</vt:lpstr>
      <vt:lpstr>Benutzerdefiniertes Design</vt:lpstr>
      <vt:lpstr>14_Standarddesign</vt:lpstr>
      <vt:lpstr>15_Standarddesign</vt:lpstr>
      <vt:lpstr>16_Standarddesign</vt:lpstr>
      <vt:lpstr>17_Standarddesign</vt:lpstr>
      <vt:lpstr>18_Standarddesign</vt:lpstr>
      <vt:lpstr>_Standard WI ohne Randleiste</vt:lpstr>
      <vt:lpstr>Document</vt:lpstr>
      <vt:lpstr>PowerPoint-Präsentation</vt:lpstr>
      <vt:lpstr>PowerPoint-Präsentation</vt:lpstr>
      <vt:lpstr>PowerPoint-Präsentation</vt:lpstr>
      <vt:lpstr>PowerPoint-Präsentation</vt:lpstr>
      <vt:lpstr>Repräsentativbefragung SINUS  2.380 Jugendliche im Alter von 14-27 Jahren </vt:lpstr>
      <vt:lpstr>PowerPoint-Präsentation</vt:lpstr>
      <vt:lpstr>PowerPoint-Präsentation</vt:lpstr>
      <vt:lpstr>PowerPoint-Präsentation</vt:lpstr>
      <vt:lpstr>PowerPoint-Präsentation</vt:lpstr>
      <vt:lpstr>PowerPoint-Präsentation</vt:lpstr>
      <vt:lpstr>PowerPoint-Präsentation</vt:lpstr>
      <vt:lpstr>Befragung von NICHT-Teilnehmer*innen am internationalen Jugendaustausch </vt:lpstr>
      <vt:lpstr>Ergebnisse der Einzelfallanalyse: Typenbildung</vt:lpstr>
      <vt:lpstr>Zusammenfassung der Einzelfallanalyse</vt:lpstr>
      <vt:lpstr>Von den Befragten angegebene Gründe der Nichtteilnahme</vt:lpstr>
      <vt:lpstr>Von den Befragten angegebene Gründe der Nichtteilnahme</vt:lpstr>
      <vt:lpstr>„Geisterhypothesen“ der Befragten</vt:lpstr>
      <vt:lpstr>PowerPoint-Präsentation</vt:lpstr>
      <vt:lpstr>PowerPoint-Präsentation</vt:lpstr>
      <vt:lpstr>  Warum ist diese theoretische Perspektive wichtig?  </vt:lpstr>
      <vt:lpstr>Barrieren auf Repräsentationsebene Bilder der IJA </vt:lpstr>
      <vt:lpstr>Barrieren auf Repräsentationsebene Bilder von Jugendlichen </vt:lpstr>
      <vt:lpstr> Barrieren zur IJA auf Organisationsebene Förderstrukturen – Ressourcen – lokale Ebene  </vt:lpstr>
      <vt:lpstr>  Barrieren zur IJA auf Organisationsebene Förderstrukturen – Ressourcen – lokale Ebene   </vt:lpstr>
      <vt:lpstr>   Barrieren zur IJA auf Organisationsebene Förderstrukturen – Ressourcen – lokale Ebene    </vt:lpstr>
      <vt:lpstr>PowerPoint-Präsentation</vt:lpstr>
      <vt:lpstr>Zentrale Empfehlungen I</vt:lpstr>
      <vt:lpstr>Zentrale Empfehlungen II</vt:lpstr>
      <vt:lpstr> Vielen Dank für ihre Aufmerksamkeit!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Praktikant</dc:creator>
  <cp:lastModifiedBy>Claudio Orlacchio</cp:lastModifiedBy>
  <cp:revision>69</cp:revision>
  <cp:lastPrinted>2018-11-08T11:41:35Z</cp:lastPrinted>
  <dcterms:created xsi:type="dcterms:W3CDTF">2018-09-19T10:44:39Z</dcterms:created>
  <dcterms:modified xsi:type="dcterms:W3CDTF">2018-11-14T15:34:16Z</dcterms:modified>
</cp:coreProperties>
</file>